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9" autoAdjust="0"/>
    <p:restoredTop sz="94660"/>
  </p:normalViewPr>
  <p:slideViewPr>
    <p:cSldViewPr>
      <p:cViewPr varScale="1">
        <p:scale>
          <a:sx n="68" d="100"/>
          <a:sy n="68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E72-C87D-442E-BC25-E866A04AF66F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1999" y="1556792"/>
            <a:ext cx="4575833" cy="2952328"/>
          </a:xfrm>
        </p:spPr>
        <p:txBody>
          <a:bodyPr>
            <a:normAutofit/>
          </a:bodyPr>
          <a:lstStyle/>
          <a:p>
            <a:r>
              <a:rPr lang="ro-R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EDUCAȚIE FINANCIARĂ</a:t>
            </a:r>
            <a:br>
              <a:rPr lang="ro-R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o-RO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PRIN JOC</a:t>
            </a:r>
            <a:br>
              <a:rPr lang="ro-RO" sz="2800" b="1" dirty="0">
                <a:latin typeface="Arial Black" panose="020B0A04020102020204" pitchFamily="34" charset="0"/>
              </a:rPr>
            </a:br>
            <a:br>
              <a:rPr lang="ro-RO" sz="2000" b="1" dirty="0">
                <a:latin typeface="Arial Black" panose="020B0A04020102020204" pitchFamily="34" charset="0"/>
              </a:rPr>
            </a:br>
            <a:r>
              <a:rPr lang="ro-RO" sz="2000" b="1" dirty="0">
                <a:latin typeface="Arial Black" panose="020B0A04020102020204" pitchFamily="34" charset="0"/>
              </a:rPr>
              <a:t>an școlar 2021-2022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066EB-C73D-4D64-A999-C4CAA969C070}"/>
              </a:ext>
            </a:extLst>
          </p:cNvPr>
          <p:cNvSpPr txBox="1"/>
          <p:nvPr/>
        </p:nvSpPr>
        <p:spPr>
          <a:xfrm>
            <a:off x="2195736" y="246505"/>
            <a:ext cx="694826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Disciplină opțională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33B6C-002D-4809-BDF0-CCD8326E20F1}"/>
              </a:ext>
            </a:extLst>
          </p:cNvPr>
          <p:cNvSpPr txBox="1"/>
          <p:nvPr/>
        </p:nvSpPr>
        <p:spPr>
          <a:xfrm>
            <a:off x="675315" y="5705326"/>
            <a:ext cx="4968552" cy="11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Clasa a II-a 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Colegiul Național </a:t>
            </a:r>
            <a:r>
              <a:rPr lang="ro-RO" sz="1600" i="1" dirty="0">
                <a:latin typeface="Arial Black" panose="020B0A04020102020204" pitchFamily="34" charset="0"/>
              </a:rPr>
              <a:t>Mihai Eminescu </a:t>
            </a:r>
            <a:r>
              <a:rPr lang="ro-RO" sz="1600" dirty="0">
                <a:latin typeface="Arial Black" panose="020B0A04020102020204" pitchFamily="34" charset="0"/>
              </a:rPr>
              <a:t>Suceava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Prof. înv. primar ȘTEFĂNEL LUMINIȚA</a:t>
            </a:r>
            <a:endParaRPr lang="en-US" sz="160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32527C-FCC1-4E87-B22B-C6F60A699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77260" y="1423266"/>
            <a:ext cx="5348622" cy="4011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42F2AA-1B57-471C-9E95-D7F1CAC585A7}"/>
              </a:ext>
            </a:extLst>
          </p:cNvPr>
          <p:cNvSpPr txBox="1"/>
          <p:nvPr/>
        </p:nvSpPr>
        <p:spPr>
          <a:xfrm>
            <a:off x="1403648" y="60212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Familiarizarea cu noul opțional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CE9006-6BFC-4008-BE79-52E57095D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7241" y="1067315"/>
            <a:ext cx="4725144" cy="3543858"/>
          </a:xfrm>
          <a:prstGeom prst="rect">
            <a:avLst/>
          </a:prstGeom>
        </p:spPr>
      </p:pic>
      <p:pic>
        <p:nvPicPr>
          <p:cNvPr id="1026" name="Picture 2" descr="Piggy bank Icon | E-Commerce Iconset | eBiene">
            <a:extLst>
              <a:ext uri="{FF2B5EF4-FFF2-40B4-BE49-F238E27FC236}">
                <a16:creationId xmlns:a16="http://schemas.microsoft.com/office/drawing/2014/main" id="{4FAE1736-4481-4214-A7E9-7836A07259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7902485" y="39289"/>
            <a:ext cx="100811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13716-8194-46C1-91B7-7A82B318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032" y="452302"/>
            <a:ext cx="3392136" cy="1032482"/>
          </a:xfrm>
          <a:solidFill>
            <a:schemeClr val="accent6"/>
          </a:solidFill>
        </p:spPr>
        <p:txBody>
          <a:bodyPr>
            <a:noAutofit/>
          </a:bodyPr>
          <a:lstStyle/>
          <a:p>
            <a:r>
              <a:rPr lang="ro-RO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TROCUL</a:t>
            </a:r>
            <a:endParaRPr lang="en-US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0E7A8C-AF40-4BC1-987B-CFBE29385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2162" y="404662"/>
            <a:ext cx="2688299" cy="20162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582B3A-5218-4D20-A248-7F868AB40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7064" y="3398697"/>
            <a:ext cx="3946748" cy="29600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EC4DB0-6EEE-4F29-9A1B-3F4968BA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9167" y="2482184"/>
            <a:ext cx="3946750" cy="29600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31265-923E-4A7B-BD54-03F0C1DCF4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1557" y="428625"/>
            <a:ext cx="3429000" cy="2571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302533-FC7E-4EC3-B59E-6A3AEBB474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9559" y="3977741"/>
            <a:ext cx="3284984" cy="246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4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EFFB-9676-4CC1-8595-8E2D02FA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5626968" cy="634082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POVESTEA MONEDEI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AC5A88-3BCA-4862-9B1C-EAFCA97BE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452" y="1373349"/>
            <a:ext cx="3140968" cy="23557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8E18C-5673-4E86-B48E-9374A644A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75859" y="1373347"/>
            <a:ext cx="3140970" cy="2355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200DD-4B4B-4EAA-A0F2-C934CA501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0665" y="410623"/>
            <a:ext cx="3284986" cy="2463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477C93-9F9F-4320-A76E-FB4D1CB6F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72333" y="3719373"/>
            <a:ext cx="3587002" cy="26902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8ECF68B-2C07-4F21-966A-1F4F685344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1706" y="4463734"/>
            <a:ext cx="2736304" cy="20522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31E461-EFA2-4B5B-9302-A0E5752A70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3229" y="4463734"/>
            <a:ext cx="2736304" cy="2052228"/>
          </a:xfrm>
          <a:prstGeom prst="rect">
            <a:avLst/>
          </a:prstGeom>
        </p:spPr>
      </p:pic>
      <p:pic>
        <p:nvPicPr>
          <p:cNvPr id="10" name="Picture 2" descr="Piggy bank Icon | E-Commerce Iconset | eBiene">
            <a:extLst>
              <a:ext uri="{FF2B5EF4-FFF2-40B4-BE49-F238E27FC236}">
                <a16:creationId xmlns:a16="http://schemas.microsoft.com/office/drawing/2014/main" id="{860C9942-846E-4AAB-979E-BA202985D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8137784" y="3933056"/>
            <a:ext cx="100811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33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AC0D3-7A23-45AF-A98E-96E27ECA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60775"/>
            <a:ext cx="4828042" cy="56207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o-RO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SUNT BANII?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5C60F6-C5A7-49CB-8B7E-B2D01541A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3461" y="376651"/>
            <a:ext cx="3155707" cy="2366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E7DAC7-63BB-4F1A-97C7-5A4653766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81393" y="376651"/>
            <a:ext cx="3155706" cy="23667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6ECA47-B868-4D28-A502-2122A3D6E7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0854" y="4306584"/>
            <a:ext cx="2886831" cy="2165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5731D0-9390-4129-8350-560C5BCE05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/>
          <a:stretch/>
        </p:blipFill>
        <p:spPr>
          <a:xfrm rot="5400000">
            <a:off x="3104650" y="4256839"/>
            <a:ext cx="2709190" cy="24931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E8CA30-50BD-4B8B-87F1-0A0E065E1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1713" y="394463"/>
            <a:ext cx="3155705" cy="23667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3756AC-FDC8-410F-8F6E-806AFB13B3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7015" y="3653839"/>
            <a:ext cx="3551930" cy="2783129"/>
          </a:xfrm>
          <a:prstGeom prst="rect">
            <a:avLst/>
          </a:prstGeom>
        </p:spPr>
      </p:pic>
      <p:pic>
        <p:nvPicPr>
          <p:cNvPr id="9" name="Picture 2" descr="Piggy bank Icon | E-Commerce Iconset | eBiene">
            <a:extLst>
              <a:ext uri="{FF2B5EF4-FFF2-40B4-BE49-F238E27FC236}">
                <a16:creationId xmlns:a16="http://schemas.microsoft.com/office/drawing/2014/main" id="{EE2425FD-B3B7-403F-A05B-4025A8E9E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5277123" y="3137894"/>
            <a:ext cx="100811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1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5458C-DE44-4D34-9A9A-BDF808B8AB0D}"/>
              </a:ext>
            </a:extLst>
          </p:cNvPr>
          <p:cNvSpPr txBox="1">
            <a:spLocks/>
          </p:cNvSpPr>
          <p:nvPr/>
        </p:nvSpPr>
        <p:spPr>
          <a:xfrm>
            <a:off x="-11068" y="6304063"/>
            <a:ext cx="4151020" cy="562074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o-RO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 SUNT BANII?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31CD5-5903-40E9-A4FC-E8B37F7E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50"/>
          <a:stretch/>
        </p:blipFill>
        <p:spPr>
          <a:xfrm rot="5400000">
            <a:off x="330846" y="61672"/>
            <a:ext cx="2552921" cy="2821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21718F-34AE-4627-8FFB-3F92C522D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8527" y="476058"/>
            <a:ext cx="3645025" cy="273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9FA2B4-42B9-4106-B8EC-0C147FE8F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3043" y="3344794"/>
            <a:ext cx="3068960" cy="23017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534293-AE7F-4574-B7C8-1D71EA5FCA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32067" y="4172660"/>
            <a:ext cx="3068960" cy="2301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496194-B4CA-4BF4-9A56-726775AA5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6294" y="4284802"/>
            <a:ext cx="2935512" cy="2201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01EBD8-6B69-4135-A094-F2BC96612E3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4035" y="455628"/>
            <a:ext cx="3645024" cy="2733768"/>
          </a:xfrm>
          <a:prstGeom prst="rect">
            <a:avLst/>
          </a:prstGeom>
        </p:spPr>
      </p:pic>
      <p:pic>
        <p:nvPicPr>
          <p:cNvPr id="10" name="Picture 2" descr="Piggy bank Icon | E-Commerce Iconset | eBiene">
            <a:extLst>
              <a:ext uri="{FF2B5EF4-FFF2-40B4-BE49-F238E27FC236}">
                <a16:creationId xmlns:a16="http://schemas.microsoft.com/office/drawing/2014/main" id="{7D9BE0B4-5CE5-4E0D-8008-A58F07183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2734205" y="4285368"/>
            <a:ext cx="1008113" cy="13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71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650E61-E784-47BF-9334-DE50672FC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59360" y="3620394"/>
            <a:ext cx="3659015" cy="27442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AB07A4-D967-47D6-9BB0-3F98B570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0" y="0"/>
            <a:ext cx="9138280" cy="56207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BANII SE CÂȘTIGĂ PRIN MUNCĂ!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E89F7-9B72-45DA-A9FA-DE53E1A8EE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50" b="30400"/>
          <a:stretch/>
        </p:blipFill>
        <p:spPr>
          <a:xfrm rot="5400000">
            <a:off x="-286938" y="849011"/>
            <a:ext cx="3777723" cy="32038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3A6FF3-86DB-466C-8FCD-F8C3F436FC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788" y="1139419"/>
            <a:ext cx="3497376" cy="2623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B711AA-9CE7-4880-A2F4-1A7C43507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4752" y="4040814"/>
            <a:ext cx="3158190" cy="23686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2CCB1-3B17-45C2-A9B5-02E80516C8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9166" y="898331"/>
            <a:ext cx="2849702" cy="2137276"/>
          </a:xfrm>
          <a:prstGeom prst="rect">
            <a:avLst/>
          </a:prstGeom>
        </p:spPr>
      </p:pic>
      <p:pic>
        <p:nvPicPr>
          <p:cNvPr id="9" name="Picture 2" descr="Piggy bank Icon | E-Commerce Iconset | eBiene">
            <a:extLst>
              <a:ext uri="{FF2B5EF4-FFF2-40B4-BE49-F238E27FC236}">
                <a16:creationId xmlns:a16="http://schemas.microsoft.com/office/drawing/2014/main" id="{33AB68BD-93CA-42AD-AB8E-015037626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320336" y="4678674"/>
            <a:ext cx="1378852" cy="178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85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B179-AD90-41C7-ACDA-571A1B0D4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4" y="0"/>
            <a:ext cx="5987008" cy="56207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o-RO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BANII ȘI UTILIZAREA LOR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33FD2-D70F-40CE-B294-AE4234F66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4" b="-731"/>
          <a:stretch/>
        </p:blipFill>
        <p:spPr>
          <a:xfrm rot="5400000">
            <a:off x="6073719" y="154465"/>
            <a:ext cx="3216152" cy="2907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A96C0-1971-4150-B3FA-47B62BB6EA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24" y="992140"/>
            <a:ext cx="3068960" cy="2301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E8D669-4B7D-4001-B894-1114CCF33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75223" y="1014359"/>
            <a:ext cx="3429000" cy="25717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7DB57-5569-4C1C-BE23-9B45363739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04623" y="4025644"/>
            <a:ext cx="3236979" cy="24277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C8F2CF-35EF-48BB-A9E4-A260C0E059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2286" y="4326165"/>
            <a:ext cx="2947287" cy="2210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348357-E6EC-497D-A800-89CF0DA722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1573" y="3849981"/>
            <a:ext cx="3435376" cy="2576532"/>
          </a:xfrm>
          <a:prstGeom prst="rect">
            <a:avLst/>
          </a:prstGeom>
        </p:spPr>
      </p:pic>
      <p:pic>
        <p:nvPicPr>
          <p:cNvPr id="9" name="Picture 2" descr="Piggy bank Icon | E-Commerce Iconset | eBiene">
            <a:extLst>
              <a:ext uri="{FF2B5EF4-FFF2-40B4-BE49-F238E27FC236}">
                <a16:creationId xmlns:a16="http://schemas.microsoft.com/office/drawing/2014/main" id="{D7D6323F-23AF-46E5-B24F-E2C3438CA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2527871" y="4061179"/>
            <a:ext cx="1408410" cy="182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EA4E9-B2D7-47CB-875A-A6C3A823D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2" y="0"/>
            <a:ext cx="8579296" cy="562074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ro-RO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MATEMATICĂ ȘI BANI... PE ÎNȚELESUL CELOR MICI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A8BC5-AA7E-4078-B9BD-D654CB337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76518" y="959686"/>
            <a:ext cx="3284964" cy="2463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65AD8-9F96-4FEE-85BE-313B584B6C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91659" y="1173701"/>
            <a:ext cx="3201816" cy="2401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2D7732-3EF1-46FC-A333-6AA0B949D8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7174" y="3754089"/>
            <a:ext cx="3547326" cy="2660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08AB2-81D9-46F9-BD25-5A1A6CC72E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r="15350" b="7574"/>
          <a:stretch/>
        </p:blipFill>
        <p:spPr>
          <a:xfrm rot="5400000">
            <a:off x="4101144" y="4682508"/>
            <a:ext cx="2071578" cy="22794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20537D-DAA1-4A2B-A64F-3D559DCB444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8" t="4097" r="4823" b="17553"/>
          <a:stretch/>
        </p:blipFill>
        <p:spPr>
          <a:xfrm rot="10800000">
            <a:off x="5415245" y="562074"/>
            <a:ext cx="3694651" cy="2650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DF080C-C0C7-46BE-8A29-9622942573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1" y="4008618"/>
            <a:ext cx="3799175" cy="2849381"/>
          </a:xfrm>
          <a:prstGeom prst="rect">
            <a:avLst/>
          </a:prstGeom>
        </p:spPr>
      </p:pic>
      <p:pic>
        <p:nvPicPr>
          <p:cNvPr id="9" name="Picture 2" descr="Piggy bank Icon | E-Commerce Iconset | eBiene">
            <a:extLst>
              <a:ext uri="{FF2B5EF4-FFF2-40B4-BE49-F238E27FC236}">
                <a16:creationId xmlns:a16="http://schemas.microsoft.com/office/drawing/2014/main" id="{480D249F-5E60-420E-964E-E9D9C7768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0" t="7106" r="16000" b="10173"/>
          <a:stretch/>
        </p:blipFill>
        <p:spPr bwMode="auto">
          <a:xfrm>
            <a:off x="4659341" y="3212976"/>
            <a:ext cx="1169817" cy="1515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713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62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EDUCAȚIE FINANCIARĂ  PRIN JOC  an școlar 2021-2022</vt:lpstr>
      <vt:lpstr>PowerPoint Presentation</vt:lpstr>
      <vt:lpstr>TROCUL</vt:lpstr>
      <vt:lpstr>POVESTEA MONEDEI</vt:lpstr>
      <vt:lpstr>CE SUNT BANII?</vt:lpstr>
      <vt:lpstr>PowerPoint Presentation</vt:lpstr>
      <vt:lpstr>BANII SE CÂȘTIGĂ PRIN MUNCĂ!</vt:lpstr>
      <vt:lpstr>BANII ȘI UTILIZAREA LOR</vt:lpstr>
      <vt:lpstr>MATEMATICĂ ȘI BANI... PE ÎNȚELESUL CELOR MICI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Luminița Ștefănel</cp:lastModifiedBy>
  <cp:revision>8</cp:revision>
  <dcterms:created xsi:type="dcterms:W3CDTF">2013-08-03T17:48:59Z</dcterms:created>
  <dcterms:modified xsi:type="dcterms:W3CDTF">2022-05-19T13:46:19Z</dcterms:modified>
</cp:coreProperties>
</file>