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AA8098-83FB-48A2-BAFF-DB3BF32AEFD5}" type="datetimeFigureOut">
              <a:rPr lang="ro-RO" smtClean="0"/>
              <a:t>07.04.2022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984667-A62A-4C43-BB4F-E865854719BB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NE JUCAM CU BANII…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dirty="0" smtClean="0"/>
              <a:t>CLASA a IV-a B</a:t>
            </a:r>
          </a:p>
          <a:p>
            <a:r>
              <a:rPr lang="ro-RO" dirty="0" smtClean="0"/>
              <a:t>ȘCOALA GIMNAZIALĂ ”ACADEMICIAN MARIN VOICULESCU” GIURGIU</a:t>
            </a:r>
          </a:p>
          <a:p>
            <a:r>
              <a:rPr lang="ro-RO" dirty="0" smtClean="0"/>
              <a:t>ROMANIA</a:t>
            </a:r>
          </a:p>
          <a:p>
            <a:r>
              <a:rPr lang="ro-RO" dirty="0" smtClean="0"/>
              <a:t>PROF. INV. PRIMAR IVAN   LUCICA</a:t>
            </a:r>
          </a:p>
        </p:txBody>
      </p:sp>
      <p:pic>
        <p:nvPicPr>
          <p:cNvPr id="1026" name="Picture 2" descr="C:\Users\Statia_16\Desktop\mw-logo-global-money-week-2017-11563392316j1wlhdy15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95916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963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94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13574"/>
            <a:ext cx="3200400" cy="2218277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64" y="2119313"/>
            <a:ext cx="2468021" cy="360521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963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1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88" y="2119313"/>
            <a:ext cx="2556773" cy="360521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963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74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29" y="2120900"/>
            <a:ext cx="2675691" cy="3603625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4075" y="2721769"/>
            <a:ext cx="3200400" cy="24003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963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963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69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5748" y="2120900"/>
            <a:ext cx="2026053" cy="3603625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93" y="2119313"/>
            <a:ext cx="2781364" cy="3605212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963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6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02" y="2119313"/>
            <a:ext cx="2026945" cy="360521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963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61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uneză">
  <a:themeElements>
    <a:clrScheme name="Piuneză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uneză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unez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25</Words>
  <Application>Microsoft Office PowerPoint</Application>
  <PresentationFormat>Expunere pe ecran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Piuneză</vt:lpstr>
      <vt:lpstr>NE JUCAM CU BANII…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JUCAM CU BANII…</dc:title>
  <dc:creator>Statia_16</dc:creator>
  <cp:lastModifiedBy>Statia_16</cp:lastModifiedBy>
  <cp:revision>3</cp:revision>
  <dcterms:created xsi:type="dcterms:W3CDTF">2022-04-07T05:35:59Z</dcterms:created>
  <dcterms:modified xsi:type="dcterms:W3CDTF">2022-04-07T06:06:46Z</dcterms:modified>
</cp:coreProperties>
</file>