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/>
              <a:t>ANIMAȚIE 3D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067800" cy="2590800"/>
          </a:xfrm>
        </p:spPr>
        <p:txBody>
          <a:bodyPr>
            <a:normAutofit/>
          </a:bodyPr>
          <a:lstStyle/>
          <a:p>
            <a:pPr lvl="0"/>
            <a:r>
              <a:rPr lang="ro-RO" sz="3000" dirty="0" smtClean="0">
                <a:solidFill>
                  <a:srgbClr val="0070C0"/>
                </a:solidFill>
                <a:latin typeface="Arial Black" pitchFamily="34" charset="0"/>
              </a:rPr>
              <a:t>ȘCOALA </a:t>
            </a:r>
            <a:r>
              <a:rPr lang="ro-RO" sz="3000" dirty="0">
                <a:solidFill>
                  <a:srgbClr val="0070C0"/>
                </a:solidFill>
                <a:latin typeface="Arial Black" pitchFamily="34" charset="0"/>
              </a:rPr>
              <a:t>GIMNAZIALĂ ”SFÂNTUL GHEORGHE ” GIURGIU</a:t>
            </a:r>
          </a:p>
          <a:p>
            <a:pPr lvl="0"/>
            <a:r>
              <a:rPr lang="ro-RO" sz="3000" b="1" dirty="0" smtClean="0">
                <a:solidFill>
                  <a:srgbClr val="0070C0"/>
                </a:solidFill>
                <a:latin typeface="Arial Black" pitchFamily="34" charset="0"/>
              </a:rPr>
              <a:t>Clasa </a:t>
            </a:r>
            <a:r>
              <a:rPr lang="ro-RO" sz="3000" b="1" dirty="0">
                <a:solidFill>
                  <a:srgbClr val="0070C0"/>
                </a:solidFill>
                <a:latin typeface="Arial Black" pitchFamily="34" charset="0"/>
              </a:rPr>
              <a:t>a VIII-a </a:t>
            </a:r>
            <a:r>
              <a:rPr lang="ro-RO" sz="3000" b="1" dirty="0" smtClean="0">
                <a:solidFill>
                  <a:srgbClr val="0070C0"/>
                </a:solidFill>
                <a:latin typeface="Arial Black" pitchFamily="34" charset="0"/>
              </a:rPr>
              <a:t>A</a:t>
            </a:r>
          </a:p>
          <a:p>
            <a:pPr lvl="0"/>
            <a:r>
              <a:rPr lang="ro-RO" sz="3000" b="1" dirty="0" smtClean="0">
                <a:solidFill>
                  <a:srgbClr val="0070C0"/>
                </a:solidFill>
                <a:latin typeface="Arial Black" pitchFamily="34" charset="0"/>
              </a:rPr>
              <a:t>ELEVA- ZINICĂ </a:t>
            </a:r>
            <a:r>
              <a:rPr lang="ro-RO" sz="3000" b="1" dirty="0">
                <a:solidFill>
                  <a:srgbClr val="0070C0"/>
                </a:solidFill>
                <a:latin typeface="Arial Black" pitchFamily="34" charset="0"/>
              </a:rPr>
              <a:t>ALEXANDRA</a:t>
            </a:r>
          </a:p>
          <a:p>
            <a:pPr lvl="0"/>
            <a:endParaRPr lang="ro-RO" sz="3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lvl="0"/>
            <a:endParaRPr lang="ro-RO" sz="3000" b="1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o-RO" dirty="0"/>
          </a:p>
        </p:txBody>
      </p:sp>
      <p:pic>
        <p:nvPicPr>
          <p:cNvPr id="2050" name="Picture 2" descr="C:\Users\lilia\OneDrive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9147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ilia\OneDrive\Desktop\ZINI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146"/>
            <a:ext cx="9144000" cy="70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6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ANIMAȚIE 3D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ANIMAȚIE 3D</dc:title>
  <dc:creator>liliana guta</dc:creator>
  <cp:lastModifiedBy>liliana guta</cp:lastModifiedBy>
  <cp:revision>2</cp:revision>
  <dcterms:created xsi:type="dcterms:W3CDTF">2006-08-16T00:00:00Z</dcterms:created>
  <dcterms:modified xsi:type="dcterms:W3CDTF">2022-03-29T17:46:27Z</dcterms:modified>
</cp:coreProperties>
</file>