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Oswald" panose="020B0604020202020204" charset="0"/>
      <p:regular r:id="rId6"/>
      <p:bold r:id="rId7"/>
    </p:embeddedFont>
    <p:embeddedFont>
      <p:font typeface="Source Code Pr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ed7fdd21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ed7fdd21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ed7fdd21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ed7fdd21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PROIECT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LA EDUCATIE FINANCIARA 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89125" y="3267475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DE ILINCA TOADER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79AA3-BD3D-4433-B2B1-D1605E89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26" y="3131842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              Cnstruie</a:t>
            </a:r>
            <a:r>
              <a:rPr lang="en-US" dirty="0"/>
              <a:t>ș</a:t>
            </a:r>
            <a:r>
              <a:rPr lang="ro" dirty="0"/>
              <a:t>te</a:t>
            </a:r>
            <a:r>
              <a:rPr lang="en-US" dirty="0"/>
              <a:t>ț</a:t>
            </a:r>
            <a:r>
              <a:rPr lang="ro" dirty="0"/>
              <a:t>i vi</a:t>
            </a:r>
            <a:r>
              <a:rPr lang="en-US" dirty="0" err="1"/>
              <a:t>i</a:t>
            </a:r>
            <a:r>
              <a:rPr lang="ro" dirty="0"/>
              <a:t>torul ,fii </a:t>
            </a:r>
            <a:r>
              <a:rPr lang="en-US" dirty="0"/>
              <a:t>î</a:t>
            </a:r>
            <a:r>
              <a:rPr lang="ro" dirty="0"/>
              <a:t>n</a:t>
            </a:r>
            <a:r>
              <a:rPr lang="en-US" dirty="0"/>
              <a:t>ț</a:t>
            </a:r>
            <a:r>
              <a:rPr lang="ro" dirty="0"/>
              <a:t>elept cu banii t</a:t>
            </a:r>
            <a:r>
              <a:rPr lang="en-US" dirty="0"/>
              <a:t>ă</a:t>
            </a:r>
            <a:r>
              <a:rPr lang="ro" dirty="0"/>
              <a:t>i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88600" y="138207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dirty="0"/>
              <a:t>Banii sunt f</a:t>
            </a:r>
            <a:r>
              <a:rPr lang="en-US" sz="2400" dirty="0"/>
              <a:t>ă</a:t>
            </a:r>
            <a:r>
              <a:rPr lang="ro" sz="2400" dirty="0"/>
              <a:t>cu</a:t>
            </a:r>
            <a:r>
              <a:rPr lang="en-US" sz="2400" dirty="0"/>
              <a:t>ț</a:t>
            </a:r>
            <a:r>
              <a:rPr lang="ro" sz="2400" dirty="0"/>
              <a:t>i pentru a ne </a:t>
            </a:r>
            <a:r>
              <a:rPr lang="en-US" sz="2400" dirty="0"/>
              <a:t>î</a:t>
            </a:r>
            <a:r>
              <a:rPr lang="ro" sz="2400" dirty="0"/>
              <a:t>ntre</a:t>
            </a:r>
            <a:r>
              <a:rPr lang="en-US" sz="2400" dirty="0"/>
              <a:t>ț</a:t>
            </a:r>
            <a:r>
              <a:rPr lang="ro" sz="2400" dirty="0"/>
              <a:t>ine pe noi </a:t>
            </a:r>
            <a:r>
              <a:rPr lang="en-US" sz="2400" dirty="0"/>
              <a:t>î</a:t>
            </a:r>
            <a:r>
              <a:rPr lang="ro" sz="2400" dirty="0"/>
              <a:t>n</a:t>
            </a:r>
            <a:r>
              <a:rPr lang="en-US" sz="2400" dirty="0"/>
              <a:t>ș</a:t>
            </a:r>
            <a:r>
              <a:rPr lang="ro" sz="2400" dirty="0"/>
              <a:t>ine ,s</a:t>
            </a:r>
            <a:r>
              <a:rPr lang="en-US" sz="2400" dirty="0"/>
              <a:t>ă</a:t>
            </a:r>
            <a:r>
              <a:rPr lang="ro" sz="2400" dirty="0"/>
              <a:t> ne plimb</a:t>
            </a:r>
            <a:r>
              <a:rPr lang="en-US" sz="2400" dirty="0"/>
              <a:t>ă</a:t>
            </a:r>
            <a:r>
              <a:rPr lang="ro" sz="2400" dirty="0"/>
              <a:t>m </a:t>
            </a:r>
            <a:r>
              <a:rPr lang="en-US" sz="2400" dirty="0"/>
              <a:t>ș</a:t>
            </a:r>
            <a:r>
              <a:rPr lang="ro" sz="2400" dirty="0"/>
              <a:t>i chiar s</a:t>
            </a:r>
            <a:r>
              <a:rPr lang="en-US" sz="2400" dirty="0"/>
              <a:t>ă</a:t>
            </a:r>
            <a:r>
              <a:rPr lang="ro" sz="2400" dirty="0"/>
              <a:t> mergem la </a:t>
            </a:r>
            <a:r>
              <a:rPr lang="en-US" sz="2400" dirty="0"/>
              <a:t>ș</a:t>
            </a:r>
            <a:r>
              <a:rPr lang="ro" sz="2400" dirty="0"/>
              <a:t>coal</a:t>
            </a:r>
            <a:r>
              <a:rPr lang="en-US" sz="2400" dirty="0"/>
              <a:t>ă</a:t>
            </a:r>
            <a:r>
              <a:rPr lang="ro" sz="2400" dirty="0"/>
              <a:t>.Eu de exemplu, vreau s</a:t>
            </a:r>
            <a:r>
              <a:rPr lang="en-US" sz="2400" dirty="0"/>
              <a:t>ă</a:t>
            </a:r>
            <a:r>
              <a:rPr lang="ro" sz="2400" dirty="0"/>
              <a:t> economisesc banii</a:t>
            </a:r>
            <a:r>
              <a:rPr lang="en-US" sz="2400" dirty="0"/>
              <a:t>,</a:t>
            </a:r>
            <a:r>
              <a:rPr lang="ro" sz="2400" dirty="0"/>
              <a:t> deoarece vreau s</a:t>
            </a:r>
            <a:r>
              <a:rPr lang="en-US" sz="2400" dirty="0"/>
              <a:t>ă</a:t>
            </a:r>
            <a:r>
              <a:rPr lang="ro" sz="2400" dirty="0"/>
              <a:t> merg </a:t>
            </a:r>
            <a:r>
              <a:rPr lang="en-US" sz="2400" dirty="0"/>
              <a:t>î</a:t>
            </a:r>
            <a:r>
              <a:rPr lang="ro" sz="2400" dirty="0"/>
              <a:t>n </a:t>
            </a:r>
            <a:r>
              <a:rPr lang="en-US" sz="2400" dirty="0" err="1"/>
              <a:t>vaca</a:t>
            </a:r>
            <a:r>
              <a:rPr lang="ro" sz="2400" dirty="0"/>
              <a:t>n</a:t>
            </a:r>
            <a:r>
              <a:rPr lang="en-US" sz="2400" dirty="0" err="1"/>
              <a:t>ță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cadrul</a:t>
            </a:r>
            <a:r>
              <a:rPr lang="en-US" sz="2400" dirty="0"/>
              <a:t> </a:t>
            </a:r>
            <a:r>
              <a:rPr lang="en-US" sz="2400" dirty="0" err="1"/>
              <a:t>proiectului</a:t>
            </a:r>
            <a:r>
              <a:rPr lang="en-US" sz="2400" dirty="0"/>
              <a:t> </a:t>
            </a:r>
            <a:r>
              <a:rPr lang="en-US" sz="2400" dirty="0" err="1"/>
              <a:t>propus</a:t>
            </a:r>
            <a:r>
              <a:rPr lang="en-US" sz="2400" dirty="0"/>
              <a:t> de </a:t>
            </a:r>
            <a:r>
              <a:rPr lang="en-US" sz="2400" dirty="0" err="1"/>
              <a:t>doamna</a:t>
            </a:r>
            <a:r>
              <a:rPr lang="en-US" sz="2400" dirty="0"/>
              <a:t> la ”</a:t>
            </a:r>
            <a:r>
              <a:rPr lang="en-US" sz="2400" dirty="0" err="1"/>
              <a:t>Educație</a:t>
            </a:r>
            <a:r>
              <a:rPr lang="en-US" sz="2400" dirty="0"/>
              <a:t> </a:t>
            </a:r>
            <a:r>
              <a:rPr lang="en-US" sz="2400" dirty="0" err="1"/>
              <a:t>financiară</a:t>
            </a:r>
            <a:r>
              <a:rPr lang="en-US" sz="2400" dirty="0"/>
              <a:t>”</a:t>
            </a:r>
            <a:r>
              <a:rPr lang="ro" sz="2400" dirty="0"/>
              <a:t>.Banii </a:t>
            </a:r>
            <a:r>
              <a:rPr lang="en-US" sz="2400" dirty="0"/>
              <a:t>î</a:t>
            </a:r>
            <a:r>
              <a:rPr lang="ro" sz="2400" dirty="0"/>
              <a:t>i putem depune la banc</a:t>
            </a:r>
            <a:r>
              <a:rPr lang="en-US" sz="2400" dirty="0"/>
              <a:t>ă</a:t>
            </a:r>
            <a:r>
              <a:rPr lang="ro" sz="2400" dirty="0"/>
              <a:t> pentru a fi </a:t>
            </a:r>
            <a:r>
              <a:rPr lang="en-US" sz="2400" dirty="0"/>
              <a:t>ț</a:t>
            </a:r>
            <a:r>
              <a:rPr lang="ro" sz="2400" dirty="0"/>
              <a:t>inu</a:t>
            </a:r>
            <a:r>
              <a:rPr lang="en-US" sz="2400" dirty="0"/>
              <a:t>ț</a:t>
            </a:r>
            <a:r>
              <a:rPr lang="ro" sz="2400" dirty="0"/>
              <a:t>i </a:t>
            </a:r>
            <a:r>
              <a:rPr lang="en-US" sz="2400" dirty="0"/>
              <a:t>î</a:t>
            </a:r>
            <a:r>
              <a:rPr lang="ro" sz="2400" dirty="0"/>
              <a:t>n siguran</a:t>
            </a:r>
            <a:r>
              <a:rPr lang="en-US" sz="2400" dirty="0" err="1"/>
              <a:t>ță</a:t>
            </a:r>
            <a:r>
              <a:rPr lang="ro" sz="2400" dirty="0"/>
              <a:t>. 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638D0-D505-40D7-A498-EEE5CE3EC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2265" cy="1169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53B8FF-A2EF-4548-B653-71371CE62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35" y="-6063"/>
            <a:ext cx="1831065" cy="1296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</Words>
  <Application>Microsoft Office PowerPoint</Application>
  <PresentationFormat>On-screen Show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Source Code Pro</vt:lpstr>
      <vt:lpstr>Oswald</vt:lpstr>
      <vt:lpstr>Arial</vt:lpstr>
      <vt:lpstr>Modern Writer</vt:lpstr>
      <vt:lpstr>PROIECT  LA EDUCATIE FINANCIARA </vt:lpstr>
      <vt:lpstr>              Cnstruieșteți viitorul ,fii înțelept cu banii tăi!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 LA EDUCATIE FINANCIARA </dc:title>
  <dc:creator>Rodica</dc:creator>
  <cp:lastModifiedBy>Rodica</cp:lastModifiedBy>
  <cp:revision>2</cp:revision>
  <dcterms:modified xsi:type="dcterms:W3CDTF">2022-03-30T06:59:07Z</dcterms:modified>
</cp:coreProperties>
</file>