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D0BA41-F677-41D1-99CF-9FC6F25ECBFC}" v="6" dt="2022-03-29T18:41:48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ina-Florenta Mihailescu" userId="f5c8362335c73bde" providerId="LiveId" clId="{F0D0BA41-F677-41D1-99CF-9FC6F25ECBFC}"/>
    <pc:docChg chg="modSld">
      <pc:chgData name="Irina-Florenta Mihailescu" userId="f5c8362335c73bde" providerId="LiveId" clId="{F0D0BA41-F677-41D1-99CF-9FC6F25ECBFC}" dt="2022-03-29T18:41:48.776" v="5"/>
      <pc:docMkLst>
        <pc:docMk/>
      </pc:docMkLst>
      <pc:sldChg chg="modTransition">
        <pc:chgData name="Irina-Florenta Mihailescu" userId="f5c8362335c73bde" providerId="LiveId" clId="{F0D0BA41-F677-41D1-99CF-9FC6F25ECBFC}" dt="2022-03-29T18:41:08.590" v="0"/>
        <pc:sldMkLst>
          <pc:docMk/>
          <pc:sldMk cId="1866372064" sldId="257"/>
        </pc:sldMkLst>
      </pc:sldChg>
      <pc:sldChg chg="modTransition">
        <pc:chgData name="Irina-Florenta Mihailescu" userId="f5c8362335c73bde" providerId="LiveId" clId="{F0D0BA41-F677-41D1-99CF-9FC6F25ECBFC}" dt="2022-03-29T18:41:30.272" v="2"/>
        <pc:sldMkLst>
          <pc:docMk/>
          <pc:sldMk cId="4059605375" sldId="258"/>
        </pc:sldMkLst>
      </pc:sldChg>
      <pc:sldChg chg="modTransition">
        <pc:chgData name="Irina-Florenta Mihailescu" userId="f5c8362335c73bde" providerId="LiveId" clId="{F0D0BA41-F677-41D1-99CF-9FC6F25ECBFC}" dt="2022-03-29T18:41:34.480" v="3"/>
        <pc:sldMkLst>
          <pc:docMk/>
          <pc:sldMk cId="3277123772" sldId="259"/>
        </pc:sldMkLst>
      </pc:sldChg>
      <pc:sldChg chg="modTransition">
        <pc:chgData name="Irina-Florenta Mihailescu" userId="f5c8362335c73bde" providerId="LiveId" clId="{F0D0BA41-F677-41D1-99CF-9FC6F25ECBFC}" dt="2022-03-29T18:41:40.844" v="4"/>
        <pc:sldMkLst>
          <pc:docMk/>
          <pc:sldMk cId="258426629" sldId="260"/>
        </pc:sldMkLst>
      </pc:sldChg>
      <pc:sldChg chg="modTransition">
        <pc:chgData name="Irina-Florenta Mihailescu" userId="f5c8362335c73bde" providerId="LiveId" clId="{F0D0BA41-F677-41D1-99CF-9FC6F25ECBFC}" dt="2022-03-29T18:41:48.776" v="5"/>
        <pc:sldMkLst>
          <pc:docMk/>
          <pc:sldMk cId="1917272856" sldId="261"/>
        </pc:sldMkLst>
      </pc:sldChg>
      <pc:sldChg chg="modTransition">
        <pc:chgData name="Irina-Florenta Mihailescu" userId="f5c8362335c73bde" providerId="LiveId" clId="{F0D0BA41-F677-41D1-99CF-9FC6F25ECBFC}" dt="2022-03-29T18:41:26.474" v="1"/>
        <pc:sldMkLst>
          <pc:docMk/>
          <pc:sldMk cId="51874927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200C8-985A-4229-B8C3-8AF9BD53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86C87-1389-4AD4-9130-D7EF45524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5D0D1-56D3-4AD8-B77C-F1290B04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0DC81-13F0-4AA2-BBCF-A3CEF19B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F961-DFA0-4F7D-9B0B-AFF25ABE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4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F7-9335-4733-BF67-B1C9B9FE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BBD3F-F741-46EC-841D-AF8B014ED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9533A-2D31-43AD-9646-5A08FB24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E63B2-B5E5-45D3-B1E7-0855D018D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3BB69-2541-43F2-BD97-0A240294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AF7947-1F4C-4EE1-83A0-34EFBDF65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30F34-6D98-4730-91E4-F46F991B3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5E7C8-49A1-4CD2-BA8C-4650E4EC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529EB-695F-49E8-AF9E-940B006C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A28AB-B080-4E92-8168-8F0C5440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0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F114D-9C1B-4D12-870E-BD5F6866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FB2FE-CC0E-47B3-9D0E-562CDB558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3D339-AED0-47AB-BDF5-62D19AD0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5CDF7-0B33-4634-879E-9244AC00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ACF4E-4F14-4127-99FD-F544CE02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1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97F8-9E0A-4EDA-B449-ECBAFE0C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A0655-5322-495E-AEE8-0D860A578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091F1-840C-4A4B-828F-16D6CE90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CFA6B-36B6-4966-A909-21E94BE7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2025-418C-4E5F-BE07-AA371EE3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7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B3C50-7731-4EC5-94A2-63E5A8E2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52DD-878B-442B-922B-607CA4FE6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4BEB0-CCC6-4D53-AF6B-B62023895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CEE7B-ECD8-4AF4-95F9-A763C1A14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5B44A-1A52-4A1E-A755-CB69AC65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231E2-A24F-4CC0-9EEB-63F00E67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1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7F56-DBBE-4A0C-9716-E0A464C1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7DB59-9066-4755-A946-D82D420BB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8A42B-7D8B-449C-A538-7A1C97AF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0E1F8-5286-47CE-A025-B21BD00AF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246DF-29C1-4D7A-BC53-FEF7F80C9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E3C64-3223-42CE-ADF2-257A35380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6827B-5440-466A-BF02-5D56B265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FA5C3-2586-438F-86AE-A4BFBA25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25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73CC-60E1-43C1-B4BC-095AD829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8E7AB0-23DA-4B3C-A608-B4C057CA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E931B-8967-4186-8EA7-3DEEC1A6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1D090-EFF0-43A4-8B38-3B30AABBA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1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A4EAF7-87FA-424F-8A42-0170F33C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5D8689-27AC-45BB-AC51-42CC5B20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B6527-8A80-4C5B-95BE-83A64A79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697C-B456-4C63-9431-0585520BE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EAA6-DD6A-4E98-9F05-9E5160FF6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8EFAE-ABAC-4A21-B8E6-4A35E1D02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D0ABE-80FE-4CCE-8A6E-76CB97CA2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8A70C-C826-4A90-84D7-1F870296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1209D-E6DA-4C4F-BF9C-5F70606D2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982C-7F41-430E-955F-F8987245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61D40-42C1-465F-B4D6-69B588A69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C6DC9-3E4F-4C56-AA90-00BB38A07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CE2A2-F9B8-4CA0-B494-3E77870AB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1DA36-62FD-4DDA-AA7D-09A3A685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C1D98-25DC-4E94-86E2-8A748FE9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1C272-BA79-49A6-ABBF-1A562BCE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E7796-55CC-42B1-A7F8-4A39158A4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015E4-5BD6-4ADA-92EE-5AC59451D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75A27-4992-4317-8125-3F57B6491C2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78F7-6238-489B-9FC8-CF1195F5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87E69-3045-40D6-9B23-81AA15CFB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4CB41-7C74-4270-91A2-965EA3953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4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A7D3-1FF4-4F3B-BBE1-71F4A8833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 err="1"/>
              <a:t>Grupa</a:t>
            </a:r>
            <a:r>
              <a:rPr lang="en-US" sz="5400" dirty="0"/>
              <a:t> </a:t>
            </a:r>
            <a:r>
              <a:rPr lang="en-US" sz="5400" dirty="0" err="1"/>
              <a:t>mijlocie</a:t>
            </a:r>
            <a:r>
              <a:rPr lang="en-US" sz="5400" dirty="0"/>
              <a:t> </a:t>
            </a:r>
            <a:r>
              <a:rPr lang="en-US" sz="5400" dirty="0" err="1"/>
              <a:t>Gargarite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D7610-C188-488C-8A52-75E7FA7B3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Prof.  Mihailescu Irina</a:t>
            </a:r>
          </a:p>
          <a:p>
            <a:pPr algn="l"/>
            <a:r>
              <a:rPr lang="en-US" sz="2000" dirty="0"/>
              <a:t>Prof. Ileana Beatrice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EB6E5E3-35E2-4AB5-B2C0-786749085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4099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0709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38033-6E7D-41FB-A182-8B877C61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640080"/>
            <a:ext cx="6675119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“La </a:t>
            </a:r>
            <a:r>
              <a:rPr lang="en-US" sz="6600" dirty="0" err="1"/>
              <a:t>cumparaturi</a:t>
            </a:r>
            <a:r>
              <a:rPr lang="en-US" sz="6600" dirty="0"/>
              <a:t>”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60708EB-FE7A-45C6-8899-B59B802F8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51" b="-1"/>
          <a:stretch/>
        </p:blipFill>
        <p:spPr>
          <a:xfrm rot="5400000">
            <a:off x="-670560" y="579120"/>
            <a:ext cx="6858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2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C9DD-57D7-4A27-A8FF-11EA9AE5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Ce sunt </a:t>
            </a:r>
            <a:r>
              <a:rPr lang="en-US" sz="5400" dirty="0" err="1"/>
              <a:t>banii</a:t>
            </a:r>
            <a:r>
              <a:rPr lang="en-US" sz="5400" dirty="0"/>
              <a:t> </a:t>
            </a:r>
            <a:r>
              <a:rPr lang="en-US" sz="5400" dirty="0" err="1"/>
              <a:t>si</a:t>
            </a:r>
            <a:r>
              <a:rPr lang="en-US" sz="5400" dirty="0"/>
              <a:t> la </a:t>
            </a:r>
            <a:r>
              <a:rPr lang="en-US" sz="5400" dirty="0" err="1"/>
              <a:t>ce</a:t>
            </a:r>
            <a:r>
              <a:rPr lang="en-US" sz="5400" dirty="0"/>
              <a:t> ne </a:t>
            </a:r>
            <a:r>
              <a:rPr lang="en-US" sz="5400" dirty="0" err="1"/>
              <a:t>folosesc</a:t>
            </a:r>
            <a:r>
              <a:rPr lang="en-US" sz="5400" dirty="0"/>
              <a:t>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3D02CBD-2EFC-4988-A400-D255AEFA9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3019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8749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D8DC8-5FD0-46CA-B4C5-882DC0F73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#platesc in </a:t>
            </a:r>
            <a:r>
              <a:rPr lang="en-US" sz="6000" dirty="0" err="1"/>
              <a:t>siguranta</a:t>
            </a:r>
            <a:endParaRPr lang="en-US" sz="6000" dirty="0"/>
          </a:p>
        </p:txBody>
      </p:sp>
      <p:sp>
        <p:nvSpPr>
          <p:cNvPr id="16" name="Freeform: Shape 1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94D0515-6EE1-420C-9123-C4410A672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8850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605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E68A-47B8-44DD-AC08-92C2F3E4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40080"/>
            <a:ext cx="5455919" cy="56418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#cumpar </a:t>
            </a:r>
            <a:r>
              <a:rPr lang="en-US" sz="6600" dirty="0" err="1"/>
              <a:t>responsabil</a:t>
            </a:r>
            <a:endParaRPr lang="en-US" sz="6600" dirty="0"/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1FEAD6A-B688-4865-8EDE-441FECE3C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51" b="-1"/>
          <a:stretch/>
        </p:blipFill>
        <p:spPr>
          <a:xfrm rot="5400000">
            <a:off x="-538358" y="1104514"/>
            <a:ext cx="6858000" cy="51366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01D2CC9-BE46-4688-8377-795D1569E950}"/>
              </a:ext>
            </a:extLst>
          </p:cNvPr>
          <p:cNvSpPr/>
          <p:nvPr/>
        </p:nvSpPr>
        <p:spPr>
          <a:xfrm>
            <a:off x="1254234" y="2852449"/>
            <a:ext cx="1468646" cy="8203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585C2E-7593-4913-AAD4-6E03C6FA30D0}"/>
              </a:ext>
            </a:extLst>
          </p:cNvPr>
          <p:cNvSpPr/>
          <p:nvPr/>
        </p:nvSpPr>
        <p:spPr>
          <a:xfrm>
            <a:off x="2789155" y="2239054"/>
            <a:ext cx="1468646" cy="8203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2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3B3D6A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D20B9-7E2B-402B-B30D-A76CE3CFC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495" y="1179095"/>
            <a:ext cx="5956353" cy="3404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“</a:t>
            </a:r>
            <a:r>
              <a:rPr lang="en-US" sz="4800" dirty="0" err="1">
                <a:solidFill>
                  <a:srgbClr val="FFFFFF"/>
                </a:solidFill>
              </a:rPr>
              <a:t>cumparaturile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dumneavoastra</a:t>
            </a:r>
            <a:r>
              <a:rPr lang="en-US" sz="4800" dirty="0">
                <a:solidFill>
                  <a:srgbClr val="FFFFFF"/>
                </a:solidFill>
              </a:rPr>
              <a:t> costa…”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1E72BBC-E8C1-465E-AA95-342A18DC2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7" r="-2" b="16458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662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3970" y="450221"/>
            <a:ext cx="671597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87F6D-1B2A-45D8-A01E-B4627890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264" y="1111086"/>
            <a:ext cx="5626099" cy="26238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#nu </a:t>
            </a:r>
            <a:r>
              <a:rPr lang="en-US" sz="5400" dirty="0" err="1">
                <a:solidFill>
                  <a:srgbClr val="FFFFFF"/>
                </a:solidFill>
              </a:rPr>
              <a:t>risipim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resurse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 err="1">
                <a:solidFill>
                  <a:srgbClr val="FFFFFF"/>
                </a:solidFill>
              </a:rPr>
              <a:t>economisim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bani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9112" y="4521269"/>
            <a:ext cx="4442445" cy="1886509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A group of people playing with toys&#10;&#10;Description automatically generated with low confidence">
            <a:extLst>
              <a:ext uri="{FF2B5EF4-FFF2-40B4-BE49-F238E27FC236}">
                <a16:creationId xmlns:a16="http://schemas.microsoft.com/office/drawing/2014/main" id="{9D31BB56-78C0-46B3-9529-03EA2964D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9" b="-2"/>
          <a:stretch/>
        </p:blipFill>
        <p:spPr>
          <a:xfrm rot="5400000">
            <a:off x="-315514" y="1232079"/>
            <a:ext cx="5957557" cy="43938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4487" y="4521270"/>
            <a:ext cx="2115455" cy="1890204"/>
          </a:xfrm>
          <a:prstGeom prst="rect">
            <a:avLst/>
          </a:prstGeom>
          <a:solidFill>
            <a:srgbClr val="3D6559">
              <a:alpha val="95000"/>
            </a:srgbClr>
          </a:solidFill>
          <a:ln w="25400">
            <a:solidFill>
              <a:srgbClr val="3D6559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7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43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Grupa mijlocie Gargarite</vt:lpstr>
      <vt:lpstr>“La cumparaturi”</vt:lpstr>
      <vt:lpstr>Ce sunt banii si la ce ne folosesc?</vt:lpstr>
      <vt:lpstr>#platesc in siguranta</vt:lpstr>
      <vt:lpstr>#cumpar responsabil</vt:lpstr>
      <vt:lpstr>“cumparaturile dumneavoastra costa…”</vt:lpstr>
      <vt:lpstr>#nu risipim resurse economisim bani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Grupa mijlocie Gargarite</dc:title>
  <dc:creator>Irina-Florenta Mihailescu</dc:creator>
  <cp:lastModifiedBy>Irina-Florenta Mihailescu</cp:lastModifiedBy>
  <cp:revision>1</cp:revision>
  <dcterms:created xsi:type="dcterms:W3CDTF">2022-03-29T18:06:24Z</dcterms:created>
  <dcterms:modified xsi:type="dcterms:W3CDTF">2022-03-29T18:41:55Z</dcterms:modified>
</cp:coreProperties>
</file>