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4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F12F-9F11-4791-9607-884921B752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7B95-6743-4EC0-9A28-884F8D3F09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4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6536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 LA JOC….LA EDUCA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 FINANCIARĂ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5072" y="1772816"/>
            <a:ext cx="9649072" cy="4320480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SĂPTĂMÂNA </a:t>
            </a: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MONEY WEEK 2022</a:t>
            </a:r>
          </a:p>
          <a:p>
            <a:endParaRPr lang="ro-RO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GRUPA MARE</a:t>
            </a: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 P. N. Nr. 3 – CARACAL, OLT</a:t>
            </a:r>
          </a:p>
          <a:p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RUJA MARIOARA</a:t>
            </a:r>
          </a:p>
          <a:p>
            <a:endParaRPr lang="ro-RO" dirty="0" smtClean="0">
              <a:solidFill>
                <a:schemeClr val="tx1"/>
              </a:solidFill>
            </a:endParaRPr>
          </a:p>
          <a:p>
            <a:endParaRPr lang="ro-RO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 Ruja\Desktop\c006b8de-c62c-4554-849f-842c5476bd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 Ruja\Desktop\4be676c0-803c-4474-82e9-3fae5962c5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 Ruja\Desktop\10190b88-3bfd-4262-88d0-0e2b9b7de4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036"/>
            <a:ext cx="9144000" cy="693203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 Ruja\Desktop\481e3d9e-3450-4337-a098-817e47c166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TROC </a:t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SCHIMB DE PRODUSE CU ACEEAȘI VALOARE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ari Ruja\Desktop\e1c4092c-e4f9-4f59-acea-7d216265bf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00200"/>
            <a:ext cx="7920879" cy="478112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ari Ruja\Desktop\5c31ef55-4b3c-4d2a-aff0-e246766d49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 Ruja\Desktop\e1d263aa-f2e9-4d94-86de-1ed39e82c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 Ruja\Desktop\b714bfcc-3a88-440b-afdf-72b853ce0e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ri Ruja\Desktop\40bd9b06-9ed8-4793-bbda-2a709ba23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REZOLVĂ REPEDE ȘI BINE!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Mari Ruja\Desktop\WhatsApp Image 2022-03-28 at 20.43.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00200"/>
            <a:ext cx="8064895" cy="485313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REALIZAREA AFIȘULUI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 Ruja\Desktop\137be7e7-8782-46c8-9a28-6dee5931d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00200"/>
            <a:ext cx="7560839" cy="485313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ari Ruja\Desktop\89d1246b-2e55-4991-9cc5-9d42e4a380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ri Ruja\Desktop\c73dc01b-0866-424a-a221-2656699894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Mari Ruja\Desktop\7bf70491-c2c3-4a44-aeaf-79f1eb130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ri Ruja\Desktop\4f7e5830-b7ab-4181-8ea4-c1e3bf4c07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 Ruja\Desktop\c80ff8ec-f198-4ef0-a92b-88ca81bcc2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 Ruja\Desktop\21c2c05c-939d-49f4-a3a3-e7f3b031ee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LA MAGAZINUL DE JUCĂRII</a:t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- JOC DE ROL 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i Ruja\Desktop\ac591365-abf0-4258-87d4-c46c4d7fb6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600200"/>
            <a:ext cx="7776863" cy="485313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 Ruja\Desktop\f0f81a70-fc22-4fb9-ad71-68c10b01f3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 Ruja\Desktop\bcfae265-0c41-4df3-a3be-433e96a037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 Ruja\Desktop\ae5707fa-69cf-4177-9086-618359fca1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 Ruja\Desktop\7dd3ff99-f843-4b0d-8412-62356c49cd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45</Words>
  <Application>Microsoft Office PowerPoint</Application>
  <PresentationFormat>On-screen Show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 LA JOC….LA EDUCAȚIE FINANCIARĂ</vt:lpstr>
      <vt:lpstr>REALIZAREA AFIȘULUI</vt:lpstr>
      <vt:lpstr>Slide 3</vt:lpstr>
      <vt:lpstr>Slide 4</vt:lpstr>
      <vt:lpstr>LA MAGAZINUL DE JUCĂRII - JOC DE ROL 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TROC  SCHIMB DE PRODUSE CU ACEEAȘI VALOARE</vt:lpstr>
      <vt:lpstr>Slide 15</vt:lpstr>
      <vt:lpstr>Slide 16</vt:lpstr>
      <vt:lpstr>Slide 17</vt:lpstr>
      <vt:lpstr>Slide 18</vt:lpstr>
      <vt:lpstr>REZOLVĂ REPEDE ȘI BINE!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JOC….LA EDUCAȚIE FINANCIARĂ</dc:title>
  <dc:creator>Mari Ruja</dc:creator>
  <cp:lastModifiedBy>Mari Ruja</cp:lastModifiedBy>
  <cp:revision>5</cp:revision>
  <dcterms:created xsi:type="dcterms:W3CDTF">2022-03-28T17:28:58Z</dcterms:created>
  <dcterms:modified xsi:type="dcterms:W3CDTF">2022-03-28T18:09:39Z</dcterms:modified>
</cp:coreProperties>
</file>