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5.wdp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6.wdp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4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Gradinita\GR MARE stelutele 2021-2022\EDUCATIE FINANCIARA\Gr mare Stelutele GPP 28 Ploiesti\1cc463d9-b841-45d8-bdda-1207ef8bcb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" t="14393" r="3750" b="24517"/>
          <a:stretch/>
        </p:blipFill>
        <p:spPr bwMode="auto">
          <a:xfrm>
            <a:off x="97537" y="192741"/>
            <a:ext cx="897223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Gradinita\GR MARE stelutele 2021-2022\EDUCATIE FINANCIARA\Gr mare Stelutele GPP 28 Ploiesti\c57f3634-ed96-49c4-af57-b6f3bbd338b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117"/>
          <a:stretch/>
        </p:blipFill>
        <p:spPr bwMode="auto">
          <a:xfrm>
            <a:off x="7605804" y="867736"/>
            <a:ext cx="1390213" cy="8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819400"/>
            <a:ext cx="7962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	În </a:t>
            </a:r>
            <a:r>
              <a:rPr lang="ro-RO" dirty="0"/>
              <a:t>perioada 21-27 </a:t>
            </a:r>
            <a:r>
              <a:rPr lang="ro-RO" dirty="0" smtClean="0"/>
              <a:t>martie 2022  preșcolarii </a:t>
            </a:r>
            <a:r>
              <a:rPr lang="ro-RO" b="1" dirty="0" smtClean="0"/>
              <a:t>grupei mari „Steluțele”</a:t>
            </a:r>
            <a:r>
              <a:rPr lang="ro-RO" dirty="0" smtClean="0"/>
              <a:t>,</a:t>
            </a:r>
            <a:r>
              <a:rPr lang="ro-RO" b="1" dirty="0" smtClean="0"/>
              <a:t>  </a:t>
            </a:r>
            <a:r>
              <a:rPr lang="en-US" dirty="0" smtClean="0"/>
              <a:t>de la </a:t>
            </a:r>
            <a:r>
              <a:rPr lang="en-US" b="1" dirty="0" smtClean="0"/>
              <a:t>Gr</a:t>
            </a:r>
            <a:r>
              <a:rPr lang="ro-RO" b="1" dirty="0" smtClean="0"/>
              <a:t>ădinița cu Program </a:t>
            </a:r>
            <a:r>
              <a:rPr lang="ro-RO" b="1" dirty="0"/>
              <a:t>P</a:t>
            </a:r>
            <a:r>
              <a:rPr lang="ro-RO" b="1" dirty="0" smtClean="0"/>
              <a:t>relungit nr. 28 din Ploiești</a:t>
            </a:r>
            <a:r>
              <a:rPr lang="ro-RO" dirty="0" smtClean="0"/>
              <a:t>, îndrumați de doamnele educatoare </a:t>
            </a:r>
            <a:r>
              <a:rPr lang="ro-RO" b="1" dirty="0" smtClean="0"/>
              <a:t>Oana Chiriță </a:t>
            </a:r>
            <a:r>
              <a:rPr lang="ro-RO" dirty="0" smtClean="0"/>
              <a:t>și </a:t>
            </a:r>
            <a:r>
              <a:rPr lang="ro-RO" b="1" dirty="0" smtClean="0"/>
              <a:t>Roxana Mihaiu</a:t>
            </a:r>
            <a:r>
              <a:rPr lang="ro-RO" dirty="0" smtClean="0"/>
              <a:t>, au desfășurat </a:t>
            </a:r>
            <a:r>
              <a:rPr lang="ro-RO" dirty="0"/>
              <a:t>î</a:t>
            </a:r>
            <a:r>
              <a:rPr lang="ro-RO" dirty="0" smtClean="0"/>
              <a:t>n săptămâna </a:t>
            </a:r>
            <a:r>
              <a:rPr lang="ro-RO" dirty="0"/>
              <a:t>21 - 27 martie </a:t>
            </a:r>
            <a:r>
              <a:rPr lang="ro-RO" dirty="0" smtClean="0"/>
              <a:t>2022 diferite activități </a:t>
            </a:r>
            <a:r>
              <a:rPr lang="ro-RO" dirty="0"/>
              <a:t>de </a:t>
            </a:r>
            <a:r>
              <a:rPr lang="ro-RO" dirty="0" smtClean="0"/>
              <a:t>educație financiară </a:t>
            </a:r>
            <a:r>
              <a:rPr lang="ro-RO" dirty="0"/>
              <a:t>î</a:t>
            </a:r>
            <a:r>
              <a:rPr lang="ro-RO" dirty="0" smtClean="0"/>
              <a:t>n </a:t>
            </a:r>
            <a:r>
              <a:rPr lang="ro-RO" dirty="0"/>
              <a:t>cadrul </a:t>
            </a:r>
            <a:r>
              <a:rPr lang="ro-RO" b="1" dirty="0"/>
              <a:t>Proiectului Global Money Week 2022 </a:t>
            </a:r>
            <a:r>
              <a:rPr lang="ro-RO" dirty="0"/>
              <a:t>( </a:t>
            </a:r>
            <a:r>
              <a:rPr lang="ro-RO" dirty="0" smtClean="0"/>
              <a:t>Saptămâna Internațională </a:t>
            </a:r>
            <a:r>
              <a:rPr lang="ro-RO" dirty="0"/>
              <a:t>a Banilor</a:t>
            </a:r>
            <a:r>
              <a:rPr lang="ro-RO" dirty="0" smtClean="0"/>
              <a:t>).  Aceștia au </a:t>
            </a:r>
            <a:r>
              <a:rPr lang="ro-RO" dirty="0"/>
              <a:t>confecționat pușculițe din </a:t>
            </a:r>
            <a:r>
              <a:rPr lang="ro-RO" dirty="0" smtClean="0"/>
              <a:t>materiale reciclate, au învățat despre </a:t>
            </a:r>
            <a:r>
              <a:rPr lang="en-US" dirty="0" smtClean="0"/>
              <a:t>valoarea</a:t>
            </a:r>
            <a:r>
              <a:rPr lang="en-US" dirty="0" smtClean="0"/>
              <a:t> </a:t>
            </a:r>
            <a:r>
              <a:rPr lang="ro-RO" dirty="0" smtClean="0"/>
              <a:t>banilor</a:t>
            </a:r>
            <a:r>
              <a:rPr lang="en-US" dirty="0" smtClean="0"/>
              <a:t>, </a:t>
            </a:r>
            <a:r>
              <a:rPr lang="en-US" dirty="0" smtClean="0"/>
              <a:t>despre</a:t>
            </a:r>
            <a:r>
              <a:rPr lang="en-US" dirty="0" smtClean="0"/>
              <a:t> </a:t>
            </a:r>
            <a:r>
              <a:rPr lang="en-US" dirty="0" smtClean="0"/>
              <a:t>economisire</a:t>
            </a:r>
            <a:r>
              <a:rPr lang="en-US" dirty="0" smtClean="0"/>
              <a:t> </a:t>
            </a:r>
            <a:r>
              <a:rPr lang="ro-RO" dirty="0" smtClean="0"/>
              <a:t>și</a:t>
            </a:r>
            <a:r>
              <a:rPr lang="en-US" dirty="0" smtClean="0"/>
              <a:t> </a:t>
            </a:r>
            <a:r>
              <a:rPr lang="ro-RO" noProof="1" smtClean="0"/>
              <a:t>despre</a:t>
            </a:r>
            <a:r>
              <a:rPr lang="en-US" dirty="0" smtClean="0"/>
              <a:t> </a:t>
            </a:r>
            <a:r>
              <a:rPr lang="ro-RO" dirty="0" smtClean="0"/>
              <a:t>bucuria de a dărui.</a:t>
            </a:r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27314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D:\Gradinita\GR MARE stelutele 2021-2022\EDUCATIE FINANCIARA\Gr mare Stelutele GPP 28 Ploiesti\Gr. mare Stelutele-GPP NR28 (1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0663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Gradinita\GR MARE stelutele 2021-2022\EDUCATIE FINANCIARA\Gr mare Stelutele GPP 28 Ploiesti\c57f3634-ed96-49c4-af57-b6f3bbd338b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117"/>
          <a:stretch/>
        </p:blipFill>
        <p:spPr bwMode="auto">
          <a:xfrm>
            <a:off x="7894451" y="4879789"/>
            <a:ext cx="1216212" cy="7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radinita\GR MARE stelutele 2021-2022\EDUCATIE FINANCIARA\Gr mare Stelutele GPP 28 Ploiesti\Gr. mare Stelutele-GPP NR 28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299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Gradinita\GR MARE stelutele 2021-2022\EDUCATIE FINANCIARA\Gr mare Stelutele GPP 28 Ploiesti\Gr. mare Stelutele-GPP NR28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3" y="5067300"/>
            <a:ext cx="176561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Gradinita\GR MARE stelutele 2021-2022\EDUCATIE FINANCIARA\Gr mare Stelutele GPP 28 Ploiesti\Gr. mare Stelutele-GPP NR28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49371"/>
            <a:ext cx="168839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Gradinita\GR MARE stelutele 2021-2022\EDUCATIE FINANCIARA\Gr mare Stelutele GPP 28 Ploiesti\Gr. mare Stelutele-GPP NR28 (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67299"/>
            <a:ext cx="1979060" cy="14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Gradinita\GR MARE stelutele 2021-2022\EDUCATIE FINANCIARA\Gr mare Stelutele GPP 28 Ploiesti\c57f3634-ed96-49c4-af57-b6f3bbd338b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117"/>
          <a:stretch/>
        </p:blipFill>
        <p:spPr bwMode="auto">
          <a:xfrm>
            <a:off x="6400800" y="152400"/>
            <a:ext cx="1216212" cy="7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radinita\GR MARE stelutele 2021-2022\EDUCATIE FINANCIARA\Gr mare Stelutele GPP 28 Ploiesti\Gr. mare Stelutele-GPP NR28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9"/>
            <a:ext cx="6019800" cy="44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radinita\GR MARE stelutele 2021-2022\EDUCATIE FINANCIARA\Gr mare Stelutele GPP 28 Ploiesti\Gr. mare Stelutele-GPP NR28 (1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23764" r="59670" b="26770"/>
          <a:stretch/>
        </p:blipFill>
        <p:spPr bwMode="auto">
          <a:xfrm>
            <a:off x="1147479" y="5181600"/>
            <a:ext cx="1452283" cy="14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Gradinita\GR MARE stelutele 2021-2022\EDUCATIE FINANCIARA\Gr mare Stelutele GPP 28 Ploiesti\Gr. mare Stelutele-GPP NR28 (10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16740" r="46726" b="29800"/>
          <a:stretch/>
        </p:blipFill>
        <p:spPr bwMode="auto">
          <a:xfrm>
            <a:off x="7239000" y="838200"/>
            <a:ext cx="1234756" cy="16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radinita\GR MARE stelutele 2021-2022\EDUCATIE FINANCIARA\Gr mare Stelutele GPP 28 Ploiesti\Gr. mare Stelutele-GPP NR28 (1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21241" r="28031" b="22312"/>
          <a:stretch/>
        </p:blipFill>
        <p:spPr bwMode="auto">
          <a:xfrm>
            <a:off x="5029200" y="5105400"/>
            <a:ext cx="1381743" cy="1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Gradinita\GR MARE stelutele 2021-2022\EDUCATIE FINANCIARA\Gr mare Stelutele GPP 28 Ploiesti\Gr. mare Stelutele-GPP NR28 (1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1" t="21241" b="22312"/>
          <a:stretch/>
        </p:blipFill>
        <p:spPr bwMode="auto">
          <a:xfrm>
            <a:off x="7239000" y="3427850"/>
            <a:ext cx="1234756" cy="15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Gradinita\GR MARE stelutele 2021-2022\EDUCATIE FINANCIARA\Gr mare Stelutele GPP 28 Ploiesti\c57f3634-ed96-49c4-af57-b6f3bbd338b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117"/>
          <a:stretch/>
        </p:blipFill>
        <p:spPr bwMode="auto">
          <a:xfrm>
            <a:off x="5828553" y="455519"/>
            <a:ext cx="1216212" cy="7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radinita\GR MARE stelutele 2021-2022\EDUCATIE FINANCIARA\Gr mare Stelutele GPP 28 Ploiesti\Gr. mare Stelutele-GPP NR 2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7187"/>
            <a:ext cx="4087905" cy="54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Gradinita\GR MARE stelutele 2021-2022\EDUCATIE FINANCIARA\Gr mare Stelutele GPP 28 Ploiesti\Gr. mare Stelutele-GPP NR28 (1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49" t="12567" b="30214"/>
          <a:stretch/>
        </p:blipFill>
        <p:spPr bwMode="auto">
          <a:xfrm>
            <a:off x="7370432" y="4285128"/>
            <a:ext cx="990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Gradinita\GR MARE stelutele 2021-2022\EDUCATIE FINANCIARA\Gr mare Stelutele GPP 28 Ploiesti\Gr. mare Stelutele-GPP NR28 (10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67" r="70892" b="30214"/>
          <a:stretch/>
        </p:blipFill>
        <p:spPr bwMode="auto">
          <a:xfrm>
            <a:off x="685799" y="609600"/>
            <a:ext cx="1286435" cy="18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Gradinita\GR MARE stelutele 2021-2022\EDUCATIE FINANCIARA\Gr mare Stelutele GPP 28 Ploiesti\Gr. mare Stelutele-GPP NR28 (10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5" t="12567" r="21603" b="30214"/>
          <a:stretch/>
        </p:blipFill>
        <p:spPr bwMode="auto">
          <a:xfrm>
            <a:off x="609600" y="3733800"/>
            <a:ext cx="1111626" cy="18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Gradinita\GR MARE stelutele 2021-2022\EDUCATIE FINANCIARA\Gr mare Stelutele GPP 28 Ploiesti\80b113c3-1f59-48d3-a29b-f26a8b822ab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44" y="2895600"/>
            <a:ext cx="1095717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Gradinita\GR MARE stelutele 2021-2022\EDUCATIE FINANCIARA\Gr mare Stelutele GPP 28 Ploiesti\94fb9f86-68b3-4be9-8913-954ec2cd77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15" y="729298"/>
            <a:ext cx="1252171" cy="16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Gradinita\GR MARE stelutele 2021-2022\EDUCATIE FINANCIARA\Gr mare Stelutele GPP 28 Ploiesti\c57f3634-ed96-49c4-af57-b6f3bbd338b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117"/>
          <a:stretch/>
        </p:blipFill>
        <p:spPr bwMode="auto">
          <a:xfrm>
            <a:off x="5233893" y="5278529"/>
            <a:ext cx="1216212" cy="7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32212"/>
            <a:ext cx="3450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4400" dirty="0" smtClean="0"/>
              <a:t>Vă mulțumim!</a:t>
            </a:r>
            <a:endParaRPr lang="en-US" sz="4400" dirty="0"/>
          </a:p>
        </p:txBody>
      </p:sp>
      <p:pic>
        <p:nvPicPr>
          <p:cNvPr id="5124" name="Picture 4" descr="D:\Gradinita\GR MARE stelutele 2021-2022\EDUCATIE FINANCIARA\Gr mare Stelutele GPP 28 Ploiesti\80de2f73-179d-4de2-9f25-f5ff5be58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32883"/>
            <a:ext cx="350043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Gradinita\GR MARE stelutele 2021-2022\EDUCATIE FINANCIARA\Gr mare Stelutele GPP 28 Ploiesti\c57f3634-ed96-49c4-af57-b6f3bbd338b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117"/>
          <a:stretch/>
        </p:blipFill>
        <p:spPr bwMode="auto">
          <a:xfrm>
            <a:off x="6858000" y="762000"/>
            <a:ext cx="1216212" cy="7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Oana</dc:creator>
  <cp:lastModifiedBy>Oana</cp:lastModifiedBy>
  <cp:revision>20</cp:revision>
  <dcterms:created xsi:type="dcterms:W3CDTF">2006-08-16T00:00:00Z</dcterms:created>
  <dcterms:modified xsi:type="dcterms:W3CDTF">2022-03-29T18:02:09Z</dcterms:modified>
</cp:coreProperties>
</file>