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58" r:id="rId5"/>
    <p:sldId id="259" r:id="rId6"/>
    <p:sldId id="263" r:id="rId7"/>
    <p:sldId id="260" r:id="rId8"/>
    <p:sldId id="261" r:id="rId9"/>
    <p:sldId id="262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FE9DE4-E0EC-4B4A-8DFE-E41521C79EEC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6851F2-4B27-47A0-8FB3-9CC767D987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GLOBAL MONNEY WEEK</a:t>
            </a:r>
            <a:br>
              <a:rPr lang="en-US" b="1" dirty="0">
                <a:solidFill>
                  <a:srgbClr val="FFC000"/>
                </a:solidFill>
              </a:rPr>
            </a:br>
            <a:r>
              <a:rPr lang="en-US" b="1" dirty="0">
                <a:solidFill>
                  <a:srgbClr val="FFC000"/>
                </a:solidFill>
              </a:rPr>
              <a:t>PROIECT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81000" y="3276600"/>
            <a:ext cx="7854696" cy="1752600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DE: </a:t>
            </a:r>
          </a:p>
          <a:p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FRANCISC MOJA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62A32F-3531-466F-851B-8FF3DE8A0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5400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PLUS INCA 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2 EURO PENTRU REFUGIATII DIN UCRAINA .</a:t>
            </a:r>
            <a:endParaRPr lang="en-US" dirty="0"/>
          </a:p>
        </p:txBody>
      </p:sp>
      <p:pic>
        <p:nvPicPr>
          <p:cNvPr id="4" name="Picture 3" descr="refugia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19400"/>
            <a:ext cx="7772400" cy="381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E97B43-08EE-4740-AE1E-E8EFA4217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719" y="0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solidFill>
                  <a:srgbClr val="FF0000"/>
                </a:solidFill>
              </a:rPr>
            </a:b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DONATIILE LE FAC LA ORGANIZATIA UNICEF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PUTETI DONA SI VOI 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pu</a:t>
            </a:r>
            <a:endParaRPr lang="en-US" dirty="0"/>
          </a:p>
        </p:txBody>
      </p:sp>
      <p:pic>
        <p:nvPicPr>
          <p:cNvPr id="4" name="Picture 3" descr="COPII UNICE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1200"/>
            <a:ext cx="3962400" cy="3276600"/>
          </a:xfrm>
          <a:prstGeom prst="rect">
            <a:avLst/>
          </a:prstGeom>
        </p:spPr>
      </p:pic>
      <p:pic>
        <p:nvPicPr>
          <p:cNvPr id="5" name="Picture 4" descr="SIMBOL UNICE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981200"/>
            <a:ext cx="3505200" cy="3276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BFA7D6-D8F1-4049-A59D-0E5A7F951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85800"/>
            <a:ext cx="1981200" cy="140242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18488"/>
          </a:xfrm>
        </p:spPr>
        <p:txBody>
          <a:bodyPr>
            <a:normAutofit fontScale="90000"/>
          </a:bodyPr>
          <a:lstStyle/>
          <a:p>
            <a:r>
              <a:rPr lang="en-US" dirty="0"/>
              <a:t>VA MULTUMESC PENTRU ATENTIE !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CC5D32C-3F0C-45C8-A222-6E4E3BA75A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412" y="3229769"/>
            <a:ext cx="2543175" cy="1800225"/>
          </a:xfrm>
        </p:spPr>
      </p:pic>
      <p:pic>
        <p:nvPicPr>
          <p:cNvPr id="4" name="Picture 3" descr="EMOTICON CU SEMNUL 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362200"/>
            <a:ext cx="4648200" cy="3886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86FD3E-553A-422B-AE4F-09801C15F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35" y="4963287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 SUNT </a:t>
            </a:r>
            <a:r>
              <a:rPr lang="en-US" b="1" dirty="0">
                <a:solidFill>
                  <a:srgbClr val="0070C0"/>
                </a:solidFill>
              </a:rPr>
              <a:t>FRANCISC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! </a:t>
            </a:r>
          </a:p>
          <a:p>
            <a:r>
              <a:rPr lang="en-US" dirty="0"/>
              <a:t>SUNT ELEV IN CLASA a-III-a B</a:t>
            </a:r>
          </a:p>
        </p:txBody>
      </p:sp>
      <p:pic>
        <p:nvPicPr>
          <p:cNvPr id="4" name="Picture 3" descr="emoticon cu semnul exclamar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429000"/>
            <a:ext cx="2838450" cy="1609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83A519-18A6-40E8-B9CB-B9DDE36164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7775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PENTRU INCEPUT VA PROPUN O GHICITOARE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TU IL FACI SI TU IL DAI,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CA SA IEI IN SCHIMB CE N-AI 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EL TE TINE, TE HRANESTE</a:t>
            </a: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</a:rPr>
              <a:t>SI TOT EL TE CHELTUIESTE!</a:t>
            </a:r>
          </a:p>
          <a:p>
            <a:pPr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err="1">
                <a:solidFill>
                  <a:srgbClr val="00B050"/>
                </a:solidFill>
              </a:rPr>
              <a:t>Ghici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ce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este</a:t>
            </a:r>
            <a:r>
              <a:rPr lang="en-US" b="1" dirty="0">
                <a:solidFill>
                  <a:srgbClr val="00B050"/>
                </a:solidFill>
              </a:rPr>
              <a:t> ? </a:t>
            </a:r>
          </a:p>
        </p:txBody>
      </p:sp>
      <p:pic>
        <p:nvPicPr>
          <p:cNvPr id="5" name="Picture 4" descr="EMOTICON CARE CITES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600200"/>
            <a:ext cx="2352675" cy="1943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198F25-1EB3-4D75-B597-CD9F553F41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25" y="5051555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4688"/>
          </a:xfrm>
        </p:spPr>
        <p:txBody>
          <a:bodyPr>
            <a:normAutofit/>
          </a:bodyPr>
          <a:lstStyle/>
          <a:p>
            <a:r>
              <a:rPr lang="en-US" sz="3600" b="1" dirty="0"/>
              <a:t>HEI !</a:t>
            </a:r>
            <a:br>
              <a:rPr lang="en-US" sz="3600" b="1" dirty="0"/>
            </a:br>
            <a:r>
              <a:rPr lang="en-US" sz="3600" b="1" dirty="0"/>
              <a:t>DEJA IMI CONSTRUIESC VIITORUL!</a:t>
            </a:r>
            <a:br>
              <a:rPr lang="en-US" sz="3600" b="1" dirty="0"/>
            </a:br>
            <a:r>
              <a:rPr lang="en-US" sz="3600" b="1" dirty="0"/>
              <a:t>VA SPUN CUM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FontTx/>
              <a:buChar char="-"/>
            </a:pPr>
            <a:endParaRPr lang="en-US" b="1" dirty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endParaRPr lang="en-US" b="1" dirty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endParaRPr lang="en-US" b="1" dirty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en-US" b="1" dirty="0">
                <a:solidFill>
                  <a:srgbClr val="00B0F0"/>
                </a:solidFill>
              </a:rPr>
              <a:t>MI-AM FACUT O </a:t>
            </a:r>
            <a:r>
              <a:rPr lang="en-US" b="1" dirty="0">
                <a:solidFill>
                  <a:srgbClr val="FF0000"/>
                </a:solidFill>
              </a:rPr>
              <a:t>ASIGURARE DE VIATA </a:t>
            </a:r>
          </a:p>
          <a:p>
            <a:pPr>
              <a:buNone/>
            </a:pPr>
            <a:r>
              <a:rPr lang="en-US" b="1" dirty="0">
                <a:solidFill>
                  <a:srgbClr val="00B0F0"/>
                </a:solidFill>
              </a:rPr>
              <a:t>(CU AJUTORUL PARINTILOR). </a:t>
            </a:r>
          </a:p>
          <a:p>
            <a:pPr>
              <a:buFontTx/>
              <a:buChar char="-"/>
            </a:pPr>
            <a:endParaRPr lang="en-US" b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B0F0"/>
                </a:solidFill>
              </a:rPr>
              <a:t>VA INTREBATI POATE, CE ESTE O ASIGURARE DE VIATA?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MOTICON CU SEMNUL 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05000"/>
            <a:ext cx="2295525" cy="1838325"/>
          </a:xfrm>
          <a:prstGeom prst="rect">
            <a:avLst/>
          </a:prstGeom>
        </p:spPr>
      </p:pic>
      <p:pic>
        <p:nvPicPr>
          <p:cNvPr id="5" name="Picture 4" descr="BA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752600"/>
            <a:ext cx="2857500" cy="1600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5892B4-D359-4A33-8690-60EA1AFE5B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111" y="-31101"/>
            <a:ext cx="2196889" cy="15551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ASIGURAREA DE VIATA INSEAMNA BANI ECONOMISITI DIN TIMP!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IN LOC SA-MI CHELTUIESC ALOCATIA DE STAT PENTRU COPII, PE LUCRURI SAU JUCARII , EU O ECONOMISESC.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1. O SUMA DE BANI ESTE ECONOMISITA AUTOMAT IN CONTUL MEU , IN FIECARE LUNA!</a:t>
            </a:r>
          </a:p>
          <a:p>
            <a:pPr>
              <a:buNone/>
            </a:pPr>
            <a:r>
              <a:rPr lang="en-US" b="1" dirty="0">
                <a:solidFill>
                  <a:srgbClr val="00B0F0"/>
                </a:solidFill>
              </a:rPr>
              <a:t> </a:t>
            </a:r>
          </a:p>
        </p:txBody>
      </p:sp>
      <p:pic>
        <p:nvPicPr>
          <p:cNvPr id="4" name="Picture 3" descr="EMOTICON CU SEMNUL 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648200"/>
            <a:ext cx="2295525" cy="1990725"/>
          </a:xfrm>
          <a:prstGeom prst="rect">
            <a:avLst/>
          </a:prstGeom>
        </p:spPr>
      </p:pic>
      <p:pic>
        <p:nvPicPr>
          <p:cNvPr id="5" name="Picture 4" descr="BA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953000"/>
            <a:ext cx="2857500" cy="1600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328256-7D69-4FD3-B33B-AF05CBD485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674" y="5399164"/>
            <a:ext cx="1988926" cy="14078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2. LA 18 ANI VOI INTRA IN POSESIA UNEI SUME MARI DE BANI PENTRU A-MI CONSTRUI VIITORUL!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(EXEMPLU : POT INVESTI O PARTE DIN BANI IN STUDII (FACULTATE), INTR-O NOUA LOCUINTA,IN CALATORII ,INTR-O MASINA , O MOTOCICLETA SAU INTR-O AFACERE…NU M-AM HOTARAT , INCA…DAR AM TIMP!!!)</a:t>
            </a:r>
          </a:p>
          <a:p>
            <a:endParaRPr lang="en-US" dirty="0"/>
          </a:p>
        </p:txBody>
      </p:sp>
      <p:pic>
        <p:nvPicPr>
          <p:cNvPr id="4" name="Picture 3" descr="BA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04800"/>
            <a:ext cx="2857500" cy="1600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5099EB-E5AC-4637-80B3-F4B3D1264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DAR… IN MOMENTUL DE FATA ECONOMISESC BANUTI DIN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AJUTORUL PE CARE IL OFER MAMEI ATUNCI CAND 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DAU CU ASPIRATORUL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DUC STICLELE  DE PLASTIC LA GUNOI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PUN LICHID PENTRU CURATAT PARBRIZUL LA MASINA MAMEI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PUN APA LA FLORI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AJUT LA BUCATARIE</a:t>
            </a:r>
          </a:p>
          <a:p>
            <a:pPr marL="514350" indent="-51435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 PENTRU TOATE ACESTE TREBURI PE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 CARE LE FAC SUNT RASPLATIT CU BANUTI!</a:t>
            </a:r>
          </a:p>
        </p:txBody>
      </p:sp>
      <p:pic>
        <p:nvPicPr>
          <p:cNvPr id="7" name="Picture 6" descr="descărc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733800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8D5F30-FE3C-4AB5-953D-79304558A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445" y="3634522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151888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100" b="1" dirty="0"/>
              <a:t>CU BANUTII ECONOMISITI</a:t>
            </a:r>
            <a:br>
              <a:rPr lang="en-US" sz="3100" b="1" dirty="0"/>
            </a:br>
            <a:r>
              <a:rPr lang="en-US" sz="3100" b="1" dirty="0"/>
              <a:t> IAU DOBANDA ! CUM FAC ASTA?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UNEORI, MAMA MA ROAGA SA O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IMPRUMUT CU 100 DE LEI PENTRU SCURT TIMP.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MA LAS CONVINS ???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DA!!! DOAR DACA LA BANII IMPRUMUTATI PRIMESC DOBANDA  30%,  40%  SAU MACAR  50%      :)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</a:rPr>
              <a:t>ASTFEL ADUN : 130,140 SAU MACAR 150 DE LEI </a:t>
            </a:r>
            <a:r>
              <a:rPr lang="en-US" b="1" dirty="0">
                <a:solidFill>
                  <a:srgbClr val="00B050"/>
                </a:solidFill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  <a:sym typeface="Wingdings" pitchFamily="2" charset="2"/>
              </a:rPr>
              <a:t>DECI, PUSCULITA MEA E PLINA !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4" name="Picture 3" descr="descărc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1" y="457201"/>
            <a:ext cx="1905000" cy="1752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14DA5B-4C1F-492B-B9BF-63D1C7D950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"/>
            <a:ext cx="2009775" cy="14226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DIN ECONOMIILE MELE DONEZ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2 EURO PENTRU COPIII SARACI CARE TREBUIE AJUTATI FINANCIAR SA MEARGA LA SCOALA.</a:t>
            </a:r>
          </a:p>
          <a:p>
            <a:pPr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opil sarac care inva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124200"/>
            <a:ext cx="6781800" cy="3352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E71508-4AC6-4089-87CB-0BFE86E49B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25" y="3071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381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GLOBAL MONNEY WEEK PROIECT</vt:lpstr>
      <vt:lpstr>PowerPoint Presentation</vt:lpstr>
      <vt:lpstr>PENTRU INCEPUT VA PROPUN O GHICITOARE !</vt:lpstr>
      <vt:lpstr>HEI ! DEJA IMI CONSTRUIESC VIITORUL! VA SPUN CUM !</vt:lpstr>
      <vt:lpstr>ASIGURAREA DE VIATA INSEAMNA BANI ECONOMISITI DIN TIMP!</vt:lpstr>
      <vt:lpstr>PowerPoint Presentation</vt:lpstr>
      <vt:lpstr>DAR… IN MOMENTUL DE FATA ECONOMISESC BANUTI DIN :</vt:lpstr>
      <vt:lpstr>     CU BANUTII ECONOMISITI  IAU DOBANDA ! CUM FAC ASTA? </vt:lpstr>
      <vt:lpstr>DIN ECONOMIILE MELE DONEZ</vt:lpstr>
      <vt:lpstr>PLUS INCA ,</vt:lpstr>
      <vt:lpstr>  DONATIILE LE FAC LA ORGANIZATIA UNICEF PUTETI DONA SI VOI ! </vt:lpstr>
      <vt:lpstr>VA MULTUMESC PENTRU ATENTIE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MONNEY WEEK</dc:title>
  <dc:creator>FRANCESCA</dc:creator>
  <cp:lastModifiedBy>Rodica</cp:lastModifiedBy>
  <cp:revision>61</cp:revision>
  <dcterms:created xsi:type="dcterms:W3CDTF">2022-03-24T16:16:07Z</dcterms:created>
  <dcterms:modified xsi:type="dcterms:W3CDTF">2022-03-30T06:54:22Z</dcterms:modified>
</cp:coreProperties>
</file>