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Faceți clic pentru editarea stilului de subtitlu al coordonatorului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69BC-B33F-4813-90BA-FB5EA210F848}" type="datetimeFigureOut">
              <a:rPr lang="ro-RO" smtClean="0"/>
              <a:pPr/>
              <a:t>21.03.2022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A05-DEB8-4B78-B2C0-F22CE6C7479E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69BC-B33F-4813-90BA-FB5EA210F848}" type="datetimeFigureOut">
              <a:rPr lang="ro-RO" smtClean="0"/>
              <a:pPr/>
              <a:t>21.03.2022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A05-DEB8-4B78-B2C0-F22CE6C7479E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69BC-B33F-4813-90BA-FB5EA210F848}" type="datetimeFigureOut">
              <a:rPr lang="ro-RO" smtClean="0"/>
              <a:pPr/>
              <a:t>21.03.2022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A05-DEB8-4B78-B2C0-F22CE6C7479E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69BC-B33F-4813-90BA-FB5EA210F848}" type="datetimeFigureOut">
              <a:rPr lang="ro-RO" smtClean="0"/>
              <a:pPr/>
              <a:t>21.03.2022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A05-DEB8-4B78-B2C0-F22CE6C7479E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69BC-B33F-4813-90BA-FB5EA210F848}" type="datetimeFigureOut">
              <a:rPr lang="ro-RO" smtClean="0"/>
              <a:pPr/>
              <a:t>21.03.2022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A05-DEB8-4B78-B2C0-F22CE6C7479E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69BC-B33F-4813-90BA-FB5EA210F848}" type="datetimeFigureOut">
              <a:rPr lang="ro-RO" smtClean="0"/>
              <a:pPr/>
              <a:t>21.03.2022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A05-DEB8-4B78-B2C0-F22CE6C7479E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69BC-B33F-4813-90BA-FB5EA210F848}" type="datetimeFigureOut">
              <a:rPr lang="ro-RO" smtClean="0"/>
              <a:pPr/>
              <a:t>21.03.2022</a:t>
            </a:fld>
            <a:endParaRPr lang="ro-RO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A05-DEB8-4B78-B2C0-F22CE6C7479E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69BC-B33F-4813-90BA-FB5EA210F848}" type="datetimeFigureOut">
              <a:rPr lang="ro-RO" smtClean="0"/>
              <a:pPr/>
              <a:t>21.03.2022</a:t>
            </a:fld>
            <a:endParaRPr lang="ro-RO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A05-DEB8-4B78-B2C0-F22CE6C7479E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69BC-B33F-4813-90BA-FB5EA210F848}" type="datetimeFigureOut">
              <a:rPr lang="ro-RO" smtClean="0"/>
              <a:pPr/>
              <a:t>21.03.2022</a:t>
            </a:fld>
            <a:endParaRPr lang="ro-RO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A05-DEB8-4B78-B2C0-F22CE6C7479E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69BC-B33F-4813-90BA-FB5EA210F848}" type="datetimeFigureOut">
              <a:rPr lang="ro-RO" smtClean="0"/>
              <a:pPr/>
              <a:t>21.03.2022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A05-DEB8-4B78-B2C0-F22CE6C7479E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69BC-B33F-4813-90BA-FB5EA210F848}" type="datetimeFigureOut">
              <a:rPr lang="ro-RO" smtClean="0"/>
              <a:pPr/>
              <a:t>21.03.2022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A05-DEB8-4B78-B2C0-F22CE6C7479E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D69BC-B33F-4813-90BA-FB5EA210F848}" type="datetimeFigureOut">
              <a:rPr lang="ro-RO" smtClean="0"/>
              <a:pPr/>
              <a:t>21.03.2022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93A05-DEB8-4B78-B2C0-F22CE6C7479E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1071538" y="142852"/>
            <a:ext cx="6843706" cy="928694"/>
          </a:xfrm>
        </p:spPr>
        <p:txBody>
          <a:bodyPr>
            <a:normAutofit/>
          </a:bodyPr>
          <a:lstStyle/>
          <a:p>
            <a:r>
              <a:rPr lang="ro-RO" sz="3200" dirty="0" smtClean="0">
                <a:solidFill>
                  <a:srgbClr val="FF0000"/>
                </a:solidFill>
              </a:rPr>
              <a:t>”DE LA JOC…LA EDUCAȚIE FINANCIARĂ”</a:t>
            </a:r>
            <a:endParaRPr lang="ro-RO" sz="3200" dirty="0">
              <a:solidFill>
                <a:srgbClr val="FF0000"/>
              </a:solidFill>
            </a:endParaRP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428728" y="4500570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o-RO" dirty="0" smtClean="0"/>
              <a:t>G.P.N.”ION CREANGA” BALS, OLT</a:t>
            </a:r>
          </a:p>
          <a:p>
            <a:pPr algn="just"/>
            <a:r>
              <a:rPr lang="ro-RO" dirty="0" smtClean="0"/>
              <a:t>PROFESOR ÎNVĂȚĂMÂNT PREȘCOLAR:</a:t>
            </a:r>
          </a:p>
          <a:p>
            <a:pPr algn="just"/>
            <a:r>
              <a:rPr lang="ro-RO" dirty="0" smtClean="0"/>
              <a:t>GIURESCU GHEORGHIȚA MIRELA</a:t>
            </a:r>
          </a:p>
          <a:p>
            <a:pPr algn="just"/>
            <a:r>
              <a:rPr lang="ro-RO" dirty="0" smtClean="0"/>
              <a:t>GRUPA: MIJLOCIE</a:t>
            </a:r>
          </a:p>
          <a:p>
            <a:endParaRPr lang="ro-RO" dirty="0"/>
          </a:p>
        </p:txBody>
      </p:sp>
      <p:pic>
        <p:nvPicPr>
          <p:cNvPr id="2050" name="Picture 2" descr="C:\Users\baldo\Desktop\WhatsApp Image 2022-03-08 at 16.56.2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714488"/>
            <a:ext cx="4857784" cy="23574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3000364" y="357166"/>
            <a:ext cx="2743200" cy="1162050"/>
          </a:xfrm>
        </p:spPr>
        <p:txBody>
          <a:bodyPr/>
          <a:lstStyle/>
          <a:p>
            <a:r>
              <a:rPr lang="ro-RO" dirty="0" smtClean="0"/>
              <a:t>			AFIȘUL</a:t>
            </a:r>
            <a:endParaRPr lang="ro-RO" dirty="0"/>
          </a:p>
        </p:txBody>
      </p:sp>
      <p:pic>
        <p:nvPicPr>
          <p:cNvPr id="4" name="Substituent conținut 3" descr="WhatsApp Image 2022-03-03 at 18.23.18 (4)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5050" y="1541564"/>
            <a:ext cx="5111750" cy="3316084"/>
          </a:xfrm>
        </p:spPr>
      </p:pic>
      <p:sp>
        <p:nvSpPr>
          <p:cNvPr id="5" name="Substituent text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o-RO" dirty="0" smtClean="0"/>
          </a:p>
          <a:p>
            <a:pPr algn="just"/>
            <a:endParaRPr lang="ro-RO" sz="1800" dirty="0" smtClean="0">
              <a:solidFill>
                <a:schemeClr val="accent1"/>
              </a:solidFill>
            </a:endParaRPr>
          </a:p>
          <a:p>
            <a:pPr algn="just"/>
            <a:r>
              <a:rPr lang="ro-RO" sz="1800" dirty="0" smtClean="0">
                <a:solidFill>
                  <a:schemeClr val="accent1"/>
                </a:solidFill>
              </a:rPr>
              <a:t>Promovarea conceptului de </a:t>
            </a:r>
            <a:r>
              <a:rPr lang="ro-RO" sz="1800" dirty="0" err="1" smtClean="0">
                <a:solidFill>
                  <a:schemeClr val="accent1"/>
                </a:solidFill>
              </a:rPr>
              <a:t>educatie</a:t>
            </a:r>
            <a:r>
              <a:rPr lang="ro-RO" sz="1800" dirty="0" smtClean="0">
                <a:solidFill>
                  <a:schemeClr val="accent1"/>
                </a:solidFill>
              </a:rPr>
              <a:t> financiara la </a:t>
            </a:r>
            <a:r>
              <a:rPr lang="ro-RO" sz="1800" dirty="0" err="1" smtClean="0">
                <a:solidFill>
                  <a:schemeClr val="accent1"/>
                </a:solidFill>
              </a:rPr>
              <a:t>prescolari</a:t>
            </a:r>
            <a:r>
              <a:rPr lang="ro-RO" sz="1800" dirty="0" smtClean="0">
                <a:solidFill>
                  <a:schemeClr val="accent1"/>
                </a:solidFill>
              </a:rPr>
              <a:t>, </a:t>
            </a:r>
            <a:r>
              <a:rPr lang="ro-RO" sz="1800" dirty="0" err="1" smtClean="0">
                <a:solidFill>
                  <a:schemeClr val="accent1"/>
                </a:solidFill>
              </a:rPr>
              <a:t>avand</a:t>
            </a:r>
            <a:r>
              <a:rPr lang="ro-RO" sz="1800" dirty="0" smtClean="0">
                <a:solidFill>
                  <a:schemeClr val="accent1"/>
                </a:solidFill>
              </a:rPr>
              <a:t> ca scop  formarea unei imagini a modului in care banii sunt </a:t>
            </a:r>
            <a:r>
              <a:rPr lang="ro-RO" sz="1800" dirty="0" err="1" smtClean="0">
                <a:solidFill>
                  <a:schemeClr val="accent1"/>
                </a:solidFill>
              </a:rPr>
              <a:t>castigati</a:t>
            </a:r>
            <a:r>
              <a:rPr lang="ro-RO" sz="1800" dirty="0" smtClean="0">
                <a:solidFill>
                  <a:schemeClr val="accent1"/>
                </a:solidFill>
              </a:rPr>
              <a:t> prin munca, </a:t>
            </a:r>
            <a:r>
              <a:rPr lang="ro-RO" sz="1800" dirty="0" err="1" smtClean="0">
                <a:solidFill>
                  <a:schemeClr val="accent1"/>
                </a:solidFill>
              </a:rPr>
              <a:t>economisiti</a:t>
            </a:r>
            <a:r>
              <a:rPr lang="ro-RO" sz="1800" dirty="0" smtClean="0">
                <a:solidFill>
                  <a:schemeClr val="accent1"/>
                </a:solidFill>
              </a:rPr>
              <a:t>, </a:t>
            </a:r>
            <a:r>
              <a:rPr lang="ro-RO" sz="1800" dirty="0" err="1" smtClean="0">
                <a:solidFill>
                  <a:schemeClr val="accent1"/>
                </a:solidFill>
              </a:rPr>
              <a:t>investiti</a:t>
            </a:r>
            <a:r>
              <a:rPr lang="ro-RO" sz="1800" dirty="0" smtClean="0">
                <a:solidFill>
                  <a:schemeClr val="accent1"/>
                </a:solidFill>
              </a:rPr>
              <a:t>, </a:t>
            </a:r>
            <a:r>
              <a:rPr lang="ro-RO" sz="1800" dirty="0" err="1" smtClean="0">
                <a:solidFill>
                  <a:schemeClr val="accent1"/>
                </a:solidFill>
              </a:rPr>
              <a:t>imprumutati</a:t>
            </a:r>
            <a:r>
              <a:rPr lang="ro-RO" sz="1800" dirty="0" smtClean="0">
                <a:solidFill>
                  <a:schemeClr val="accent1"/>
                </a:solidFill>
              </a:rPr>
              <a:t> sau </a:t>
            </a:r>
            <a:r>
              <a:rPr lang="ro-RO" sz="1800" dirty="0" err="1" smtClean="0">
                <a:solidFill>
                  <a:schemeClr val="accent1"/>
                </a:solidFill>
              </a:rPr>
              <a:t>donati</a:t>
            </a:r>
            <a:r>
              <a:rPr lang="ro-RO" sz="1800" dirty="0" smtClean="0">
                <a:solidFill>
                  <a:schemeClr val="accent1"/>
                </a:solidFill>
              </a:rPr>
              <a:t> in scop caritabil.</a:t>
            </a:r>
            <a:endParaRPr lang="ro-RO" sz="1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  </a:t>
            </a:r>
            <a:r>
              <a:rPr lang="ro-RO" dirty="0" smtClean="0"/>
              <a:t>TROCUL</a:t>
            </a:r>
            <a:endParaRPr lang="ro-RO" dirty="0"/>
          </a:p>
        </p:txBody>
      </p:sp>
      <p:sp>
        <p:nvSpPr>
          <p:cNvPr id="7" name="Substituent text 6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7972452" cy="659352"/>
          </a:xfrm>
        </p:spPr>
        <p:txBody>
          <a:bodyPr>
            <a:normAutofit fontScale="85000" lnSpcReduction="20000"/>
          </a:bodyPr>
          <a:lstStyle/>
          <a:p>
            <a:r>
              <a:rPr lang="ro-RO" dirty="0" smtClean="0"/>
              <a:t>Sa </a:t>
            </a:r>
            <a:r>
              <a:rPr lang="ro-RO" dirty="0" err="1" smtClean="0"/>
              <a:t>inteleaga</a:t>
            </a:r>
            <a:r>
              <a:rPr lang="ro-RO" dirty="0" smtClean="0"/>
              <a:t> </a:t>
            </a:r>
            <a:r>
              <a:rPr lang="ro-RO" dirty="0" err="1" smtClean="0"/>
              <a:t>notiunea</a:t>
            </a:r>
            <a:r>
              <a:rPr lang="ro-RO" dirty="0" smtClean="0"/>
              <a:t>: ”troc”=”schimb”</a:t>
            </a:r>
          </a:p>
          <a:p>
            <a:r>
              <a:rPr lang="ro-RO" dirty="0" err="1" smtClean="0"/>
              <a:t>Cunoasterea</a:t>
            </a:r>
            <a:r>
              <a:rPr lang="ro-RO" dirty="0" smtClean="0"/>
              <a:t> si utilizarea unor tehnici de negociere a unor produse.</a:t>
            </a:r>
            <a:endParaRPr lang="ro-RO" dirty="0"/>
          </a:p>
        </p:txBody>
      </p:sp>
      <p:pic>
        <p:nvPicPr>
          <p:cNvPr id="5" name="Substituent conținut 4" descr="WhatsApp Image 2022-03-03 at 18.23.18 (7)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" y="3143248"/>
            <a:ext cx="4040188" cy="2643206"/>
          </a:xfrm>
        </p:spPr>
      </p:pic>
      <p:sp>
        <p:nvSpPr>
          <p:cNvPr id="9" name="Substituent text 8"/>
          <p:cNvSpPr>
            <a:spLocks noGrp="1"/>
          </p:cNvSpPr>
          <p:nvPr>
            <p:ph type="body" sz="quarter" idx="3"/>
          </p:nvPr>
        </p:nvSpPr>
        <p:spPr>
          <a:xfrm flipH="1">
            <a:off x="8686800" y="1859757"/>
            <a:ext cx="45719" cy="654843"/>
          </a:xfrm>
        </p:spPr>
        <p:txBody>
          <a:bodyPr/>
          <a:lstStyle/>
          <a:p>
            <a:r>
              <a:rPr lang="ro-RO" dirty="0" smtClean="0"/>
              <a:t> </a:t>
            </a:r>
            <a:endParaRPr lang="ro-RO" dirty="0"/>
          </a:p>
        </p:txBody>
      </p:sp>
      <p:pic>
        <p:nvPicPr>
          <p:cNvPr id="6" name="Substituent conținut 5" descr="WhatsApp Image 2022-03-03 at 18.23.18 (8).jpe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5025" y="2465521"/>
            <a:ext cx="4041775" cy="336999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39028"/>
          </a:xfrm>
        </p:spPr>
        <p:txBody>
          <a:bodyPr>
            <a:normAutofit fontScale="90000"/>
          </a:bodyPr>
          <a:lstStyle/>
          <a:p>
            <a:pPr algn="l"/>
            <a:r>
              <a:rPr lang="ro-RO" dirty="0" smtClean="0"/>
              <a:t>	JOC DE ROL: ”LA </a:t>
            </a:r>
            <a:r>
              <a:rPr lang="ro-RO" dirty="0" smtClean="0"/>
              <a:t>PIAȚĂ”</a:t>
            </a:r>
            <a:br>
              <a:rPr lang="ro-RO" dirty="0" smtClean="0"/>
            </a:br>
            <a:r>
              <a:rPr lang="ro-RO" sz="1800" dirty="0" smtClean="0"/>
              <a:t>Utilizarea </a:t>
            </a:r>
            <a:r>
              <a:rPr lang="ro-RO" sz="1800" dirty="0" smtClean="0"/>
              <a:t>corecta a banilor;</a:t>
            </a:r>
            <a:br>
              <a:rPr lang="ro-RO" sz="1800" dirty="0" smtClean="0"/>
            </a:br>
            <a:r>
              <a:rPr lang="ro-RO" sz="1800" dirty="0" smtClean="0"/>
              <a:t>Observarea preturilor  la anumite produse;</a:t>
            </a:r>
            <a:br>
              <a:rPr lang="ro-RO" sz="1800" dirty="0" smtClean="0"/>
            </a:br>
            <a:r>
              <a:rPr lang="ro-RO" sz="1800" dirty="0" smtClean="0"/>
              <a:t> </a:t>
            </a:r>
            <a:r>
              <a:rPr lang="ro-RO" sz="1800" dirty="0" err="1" smtClean="0"/>
              <a:t>Cunoasterea</a:t>
            </a:r>
            <a:r>
              <a:rPr lang="ro-RO" sz="1800" dirty="0" smtClean="0"/>
              <a:t> si utilizarea tehnicilor de negociere a unor produse.</a:t>
            </a:r>
            <a:endParaRPr lang="ro-RO" sz="1800" dirty="0"/>
          </a:p>
        </p:txBody>
      </p:sp>
      <p:pic>
        <p:nvPicPr>
          <p:cNvPr id="5" name="Substituent conținut 4" descr="WhatsApp Image 2022-03-03 at 18.23.18 (9)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151666"/>
            <a:ext cx="4038600" cy="3423030"/>
          </a:xfrm>
        </p:spPr>
      </p:pic>
      <p:pic>
        <p:nvPicPr>
          <p:cNvPr id="6" name="Substituent conținut 5" descr="WhatsApp Image 2022-03-03 at 18.23.18 (11).jpe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157380"/>
            <a:ext cx="4038600" cy="341160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7386662" cy="1162050"/>
          </a:xfrm>
        </p:spPr>
        <p:txBody>
          <a:bodyPr>
            <a:normAutofit/>
          </a:bodyPr>
          <a:lstStyle/>
          <a:p>
            <a:r>
              <a:rPr lang="ro-RO" dirty="0" smtClean="0"/>
              <a:t>                    </a:t>
            </a:r>
            <a:r>
              <a:rPr lang="ro-RO" dirty="0" smtClean="0"/>
              <a:t>	 </a:t>
            </a:r>
            <a:r>
              <a:rPr lang="ro-RO" dirty="0" smtClean="0"/>
              <a:t>POVESTEA: ”POMUL CU BANI”</a:t>
            </a:r>
            <a:endParaRPr lang="ro-RO" dirty="0"/>
          </a:p>
        </p:txBody>
      </p:sp>
      <p:pic>
        <p:nvPicPr>
          <p:cNvPr id="5" name="Substituent conținut 4" descr="WhatsApp Image 2022-03-03 at 18.23.18 (2)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57686" y="1857364"/>
            <a:ext cx="3540114" cy="4137745"/>
          </a:xfrm>
        </p:spPr>
      </p:pic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571472" y="1714488"/>
            <a:ext cx="3714776" cy="3714776"/>
          </a:xfrm>
        </p:spPr>
        <p:txBody>
          <a:bodyPr>
            <a:normAutofit/>
          </a:bodyPr>
          <a:lstStyle/>
          <a:p>
            <a:r>
              <a:rPr lang="ro-RO" dirty="0" smtClean="0"/>
              <a:t> </a:t>
            </a:r>
          </a:p>
          <a:p>
            <a:endParaRPr lang="ro-RO" sz="2400" b="1" dirty="0" smtClean="0">
              <a:solidFill>
                <a:srgbClr val="FF0000"/>
              </a:solidFill>
            </a:endParaRPr>
          </a:p>
          <a:p>
            <a:r>
              <a:rPr lang="ro-RO" sz="2400" b="1" dirty="0" smtClean="0">
                <a:solidFill>
                  <a:srgbClr val="FF0000"/>
                </a:solidFill>
              </a:rPr>
              <a:t>Banii se </a:t>
            </a:r>
            <a:r>
              <a:rPr lang="ro-RO" sz="2400" b="1" dirty="0" err="1" smtClean="0">
                <a:solidFill>
                  <a:srgbClr val="FF0000"/>
                </a:solidFill>
              </a:rPr>
              <a:t>castiga</a:t>
            </a:r>
            <a:r>
              <a:rPr lang="ro-RO" sz="2400" b="1" dirty="0" smtClean="0">
                <a:solidFill>
                  <a:srgbClr val="FF0000"/>
                </a:solidFill>
              </a:rPr>
              <a:t> prin munca!</a:t>
            </a:r>
          </a:p>
          <a:p>
            <a:r>
              <a:rPr lang="ro-RO" sz="2400" b="1" dirty="0" err="1" smtClean="0">
                <a:solidFill>
                  <a:srgbClr val="FF0000"/>
                </a:solidFill>
              </a:rPr>
              <a:t>Constientizarea</a:t>
            </a:r>
            <a:r>
              <a:rPr lang="ro-RO" sz="2400" b="1" dirty="0" smtClean="0">
                <a:solidFill>
                  <a:srgbClr val="FF0000"/>
                </a:solidFill>
              </a:rPr>
              <a:t> importantei muncii.</a:t>
            </a:r>
            <a:endParaRPr lang="ro-RO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>
                <a:solidFill>
                  <a:srgbClr val="FF0000"/>
                </a:solidFill>
              </a:rPr>
              <a:t>”</a:t>
            </a:r>
            <a:r>
              <a:rPr lang="ro-RO" dirty="0" smtClean="0">
                <a:solidFill>
                  <a:srgbClr val="FF0000"/>
                </a:solidFill>
              </a:rPr>
              <a:t>PUȘCULIȚA”</a:t>
            </a:r>
            <a:endParaRPr lang="ro-RO" dirty="0">
              <a:solidFill>
                <a:srgbClr val="FF0000"/>
              </a:solidFill>
            </a:endParaRPr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6829444" cy="659352"/>
          </a:xfrm>
        </p:spPr>
        <p:txBody>
          <a:bodyPr>
            <a:normAutofit fontScale="85000" lnSpcReduction="20000"/>
          </a:bodyPr>
          <a:lstStyle/>
          <a:p>
            <a:r>
              <a:rPr lang="ro-RO" dirty="0" smtClean="0"/>
              <a:t>Economisirea banilor este o deprindere de </a:t>
            </a:r>
            <a:r>
              <a:rPr lang="ro-RO" dirty="0" err="1" smtClean="0"/>
              <a:t>viata</a:t>
            </a:r>
            <a:r>
              <a:rPr lang="ro-RO" dirty="0" smtClean="0"/>
              <a:t> </a:t>
            </a:r>
            <a:r>
              <a:rPr lang="ro-RO" dirty="0" err="1" smtClean="0"/>
              <a:t>sanatoasa</a:t>
            </a:r>
            <a:r>
              <a:rPr lang="ro-RO" dirty="0" smtClean="0"/>
              <a:t>.</a:t>
            </a:r>
          </a:p>
          <a:p>
            <a:r>
              <a:rPr lang="ro-RO" dirty="0" smtClean="0"/>
              <a:t>Banii </a:t>
            </a:r>
            <a:r>
              <a:rPr lang="ro-RO" dirty="0" err="1" smtClean="0"/>
              <a:t>pusi</a:t>
            </a:r>
            <a:r>
              <a:rPr lang="ro-RO" dirty="0" smtClean="0"/>
              <a:t> deoparte, intr-o </a:t>
            </a:r>
            <a:r>
              <a:rPr lang="ro-RO" dirty="0" err="1" smtClean="0"/>
              <a:t>pusculita</a:t>
            </a:r>
            <a:r>
              <a:rPr lang="ro-RO" dirty="0" smtClean="0"/>
              <a:t>, vor fi utili la nevoie!</a:t>
            </a:r>
            <a:endParaRPr lang="ro-RO" dirty="0"/>
          </a:p>
        </p:txBody>
      </p:sp>
      <p:pic>
        <p:nvPicPr>
          <p:cNvPr id="7" name="Substituent conținut 6" descr="WhatsApp Image 2022-03-03 at 18.23.18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" y="3143248"/>
            <a:ext cx="4040188" cy="2500330"/>
          </a:xfrm>
        </p:spPr>
      </p:pic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8072462" y="1859757"/>
            <a:ext cx="614338" cy="497673"/>
          </a:xfrm>
        </p:spPr>
        <p:txBody>
          <a:bodyPr>
            <a:normAutofit/>
          </a:bodyPr>
          <a:lstStyle/>
          <a:p>
            <a:r>
              <a:rPr lang="ro-RO" dirty="0" smtClean="0"/>
              <a:t> </a:t>
            </a:r>
            <a:endParaRPr lang="ro-RO" dirty="0"/>
          </a:p>
        </p:txBody>
      </p:sp>
      <p:pic>
        <p:nvPicPr>
          <p:cNvPr id="8" name="Substituent conținut 7" descr="WhatsApp Image 2022-03-03 at 18.23.18 (1).jpe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3438" y="3143248"/>
            <a:ext cx="4041775" cy="245411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85786" y="857232"/>
            <a:ext cx="7315224" cy="604856"/>
          </a:xfrm>
        </p:spPr>
        <p:txBody>
          <a:bodyPr/>
          <a:lstStyle/>
          <a:p>
            <a:r>
              <a:rPr lang="ro-RO" dirty="0" smtClean="0"/>
              <a:t>		 BANCA ALBINUTELOR</a:t>
            </a:r>
            <a:endParaRPr lang="ro-RO" dirty="0"/>
          </a:p>
        </p:txBody>
      </p:sp>
      <p:pic>
        <p:nvPicPr>
          <p:cNvPr id="4" name="Substituent conținut 3" descr="WhatsApp Image 2022-03-03 at 18.20.02 (1)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41765" y="1785926"/>
            <a:ext cx="4578320" cy="4340237"/>
          </a:xfrm>
        </p:spPr>
      </p:pic>
      <p:sp>
        <p:nvSpPr>
          <p:cNvPr id="5" name="Substituent text 4"/>
          <p:cNvSpPr>
            <a:spLocks noGrp="1"/>
          </p:cNvSpPr>
          <p:nvPr>
            <p:ph type="body" sz="half" idx="2"/>
          </p:nvPr>
        </p:nvSpPr>
        <p:spPr>
          <a:xfrm>
            <a:off x="685800" y="1676400"/>
            <a:ext cx="3457572" cy="4572000"/>
          </a:xfrm>
        </p:spPr>
        <p:txBody>
          <a:bodyPr/>
          <a:lstStyle/>
          <a:p>
            <a:r>
              <a:rPr lang="ro-RO" sz="2400" dirty="0" err="1" smtClean="0">
                <a:solidFill>
                  <a:srgbClr val="FF0000"/>
                </a:solidFill>
              </a:rPr>
              <a:t>Ingelegerea</a:t>
            </a:r>
            <a:r>
              <a:rPr lang="ro-RO" sz="2400" dirty="0" smtClean="0">
                <a:solidFill>
                  <a:srgbClr val="FF0000"/>
                </a:solidFill>
              </a:rPr>
              <a:t> rolului economisirii banilor.</a:t>
            </a:r>
          </a:p>
          <a:p>
            <a:r>
              <a:rPr lang="ro-RO" sz="2400" dirty="0" smtClean="0">
                <a:solidFill>
                  <a:srgbClr val="FF0000"/>
                </a:solidFill>
              </a:rPr>
              <a:t>Fixarea </a:t>
            </a:r>
            <a:r>
              <a:rPr lang="ro-RO" sz="2400" smtClean="0">
                <a:solidFill>
                  <a:srgbClr val="FF0000"/>
                </a:solidFill>
              </a:rPr>
              <a:t>notiunilor: </a:t>
            </a:r>
            <a:r>
              <a:rPr lang="ro-RO" sz="2400" dirty="0" smtClean="0">
                <a:solidFill>
                  <a:srgbClr val="FF0000"/>
                </a:solidFill>
              </a:rPr>
              <a:t>”BANCA”, ”CARD”, ”BANCOMAT”.</a:t>
            </a:r>
          </a:p>
          <a:p>
            <a:endParaRPr lang="ro-R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138</Words>
  <Application>Microsoft Office PowerPoint</Application>
  <PresentationFormat>Expunere pe ecran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7</vt:i4>
      </vt:variant>
    </vt:vector>
  </HeadingPairs>
  <TitlesOfParts>
    <vt:vector size="8" baseType="lpstr">
      <vt:lpstr>Temă Office</vt:lpstr>
      <vt:lpstr>”DE LA JOC…LA EDUCAȚIE FINANCIARĂ”</vt:lpstr>
      <vt:lpstr>   AFIȘUL</vt:lpstr>
      <vt:lpstr>  TROCUL</vt:lpstr>
      <vt:lpstr> JOC DE ROL: ”LA PIAȚĂ” Utilizarea corecta a banilor; Observarea preturilor  la anumite produse;  Cunoasterea si utilizarea tehnicilor de negociere a unor produse.</vt:lpstr>
      <vt:lpstr>                      POVESTEA: ”POMUL CU BANI”</vt:lpstr>
      <vt:lpstr>”PUȘCULIȚA”</vt:lpstr>
      <vt:lpstr>   BANCA ALBINUTELOR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LA JOC…LA EDUCAȚIE FINANCIARĂ</dc:title>
  <dc:creator>baldovinionut@yahoo.com</dc:creator>
  <cp:lastModifiedBy>baldovinionut@yahoo.com</cp:lastModifiedBy>
  <cp:revision>8</cp:revision>
  <dcterms:created xsi:type="dcterms:W3CDTF">2022-03-03T16:37:55Z</dcterms:created>
  <dcterms:modified xsi:type="dcterms:W3CDTF">2022-03-21T06:51:50Z</dcterms:modified>
</cp:coreProperties>
</file>