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083DB1B-78B0-4868-98DA-9EB27B1FE23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2D53A6C-A6BB-480D-9046-7DC7E1887B7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269716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o-RO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o-RO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o-RO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</a:t>
            </a:r>
            <a:br>
              <a:rPr lang="ro-RO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o-RO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o-RO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o-RO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o-RO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o-RO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</a:t>
            </a:r>
            <a:r>
              <a:rPr lang="en-US" sz="27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LICEUL DE ARTE,, MARIN SORESCU”</a:t>
            </a:r>
            <a:r>
              <a:rPr lang="ro-RO" sz="27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, CRAIOVA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o-RO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</a:t>
            </a:r>
            <a:r>
              <a:rPr lang="en-US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</a:t>
            </a:r>
            <a:r>
              <a:rPr lang="ro-RO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Ă</a:t>
            </a:r>
            <a:r>
              <a:rPr lang="en-US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DINI</a:t>
            </a:r>
            <a:r>
              <a:rPr lang="ro-RO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ȚĂ-GRUPA MARE</a:t>
            </a:r>
            <a:r>
              <a:rPr lang="ro-RO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o-RO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o-RO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o-RO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4200" y="3276600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447801" y="1524000"/>
            <a:ext cx="70866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o-RO" sz="2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o-RO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o-RO" sz="2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o-RO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JOC DE ROL,, </a:t>
            </a:r>
            <a:r>
              <a:rPr lang="ro-RO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 LIBRĂRIE</a:t>
            </a:r>
            <a:r>
              <a:rPr lang="ro-RO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7930" y="3767554"/>
            <a:ext cx="649267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o-RO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o-RO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o-RO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o-RO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o-RO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o-RO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o-RO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o-RO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PROFESOR ÎNV. PREȘCOLAR: TOMA DELIANA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 descr="C:\Users\Delia\Desktop\WhatsApp Image 2022-03-23 at 09.01.0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-76200"/>
            <a:ext cx="2438400" cy="16581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457200"/>
            <a:ext cx="3657600" cy="573024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 </a:t>
            </a:r>
            <a:r>
              <a:rPr lang="en-US" sz="2900" u="sng" dirty="0" smtClean="0">
                <a:solidFill>
                  <a:srgbClr val="0070C0"/>
                </a:solidFill>
                <a:latin typeface="Script MT Bold" pitchFamily="66" charset="0"/>
              </a:rPr>
              <a:t>              </a:t>
            </a:r>
            <a:r>
              <a:rPr lang="en-US" sz="2900" b="1" u="sng" dirty="0" err="1" smtClean="0">
                <a:solidFill>
                  <a:srgbClr val="0070C0"/>
                </a:solidFill>
                <a:latin typeface="Script MT Bold" pitchFamily="66" charset="0"/>
              </a:rPr>
              <a:t>Scopul</a:t>
            </a:r>
            <a:r>
              <a:rPr lang="en-US" sz="2900" b="1" u="sng" dirty="0" smtClean="0">
                <a:solidFill>
                  <a:srgbClr val="0070C0"/>
                </a:solidFill>
                <a:latin typeface="Script MT Bold" pitchFamily="66" charset="0"/>
              </a:rPr>
              <a:t>:</a:t>
            </a:r>
            <a:r>
              <a:rPr lang="en-US" sz="2900" u="sng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endParaRPr lang="ro-RO" sz="2900" u="sng" dirty="0" smtClean="0">
              <a:solidFill>
                <a:srgbClr val="0070C0"/>
              </a:solidFill>
              <a:latin typeface="Script MT Bold" pitchFamily="66" charset="0"/>
            </a:endParaRPr>
          </a:p>
          <a:p>
            <a:pPr algn="ctr">
              <a:buNone/>
            </a:pP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Verificarea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și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consolidarea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cunoșțintelor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dobândite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în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       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cadrul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activității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de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Educație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financiară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.                                                                                                                                       </a:t>
            </a:r>
          </a:p>
          <a:p>
            <a:pPr algn="ctr">
              <a:buNone/>
            </a:pP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       </a:t>
            </a:r>
            <a:r>
              <a:rPr lang="en-US" sz="2900" b="1" u="sng" dirty="0" err="1" smtClean="0">
                <a:solidFill>
                  <a:srgbClr val="0070C0"/>
                </a:solidFill>
                <a:latin typeface="Script MT Bold" pitchFamily="66" charset="0"/>
              </a:rPr>
              <a:t>Sarcina</a:t>
            </a:r>
            <a:r>
              <a:rPr lang="en-US" sz="2900" b="1" u="sng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b="1" u="sng" dirty="0" err="1" smtClean="0">
                <a:solidFill>
                  <a:srgbClr val="0070C0"/>
                </a:solidFill>
                <a:latin typeface="Script MT Bold" pitchFamily="66" charset="0"/>
              </a:rPr>
              <a:t>didactică</a:t>
            </a:r>
            <a:r>
              <a:rPr lang="en-US" sz="2900" b="1" u="sng" dirty="0" smtClean="0">
                <a:solidFill>
                  <a:srgbClr val="0070C0"/>
                </a:solidFill>
                <a:latin typeface="Script MT Bold" pitchFamily="66" charset="0"/>
              </a:rPr>
              <a:t>:</a:t>
            </a:r>
            <a:r>
              <a:rPr lang="en-US" sz="2900" u="sng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endParaRPr lang="ro-RO" sz="2900" u="sng" dirty="0" smtClean="0">
              <a:solidFill>
                <a:srgbClr val="0070C0"/>
              </a:solidFill>
              <a:latin typeface="Script MT Bold" pitchFamily="66" charset="0"/>
            </a:endParaRPr>
          </a:p>
          <a:p>
            <a:pPr algn="ctr">
              <a:buNone/>
            </a:pP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Exersarea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deprinderii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de a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utiliza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banii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dar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și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formule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de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politețe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în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diferite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contexte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.                                                               </a:t>
            </a:r>
          </a:p>
          <a:p>
            <a:pPr algn="ctr">
              <a:buNone/>
            </a:pPr>
            <a:r>
              <a:rPr lang="en-US" sz="2900" u="sng" dirty="0" smtClean="0">
                <a:solidFill>
                  <a:srgbClr val="0070C0"/>
                </a:solidFill>
                <a:latin typeface="Script MT Bold" pitchFamily="66" charset="0"/>
              </a:rPr>
              <a:t>  </a:t>
            </a:r>
            <a:r>
              <a:rPr lang="en-US" sz="2900" b="1" u="sng" dirty="0" err="1" smtClean="0">
                <a:solidFill>
                  <a:srgbClr val="0070C0"/>
                </a:solidFill>
                <a:latin typeface="Script MT Bold" pitchFamily="66" charset="0"/>
              </a:rPr>
              <a:t>Regulile</a:t>
            </a:r>
            <a:r>
              <a:rPr lang="en-US" sz="2900" b="1" u="sng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b="1" u="sng" dirty="0" err="1" smtClean="0">
                <a:solidFill>
                  <a:srgbClr val="0070C0"/>
                </a:solidFill>
                <a:latin typeface="Script MT Bold" pitchFamily="66" charset="0"/>
              </a:rPr>
              <a:t>jocului</a:t>
            </a:r>
            <a:r>
              <a:rPr lang="en-US" sz="2900" b="1" u="sng" dirty="0" smtClean="0">
                <a:solidFill>
                  <a:srgbClr val="0070C0"/>
                </a:solidFill>
                <a:latin typeface="Script MT Bold" pitchFamily="66" charset="0"/>
              </a:rPr>
              <a:t>:</a:t>
            </a:r>
            <a:r>
              <a:rPr lang="en-US" sz="2900" u="sng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</a:p>
          <a:p>
            <a:pPr algn="ctr">
              <a:buNone/>
            </a:pPr>
            <a:r>
              <a:rPr lang="ro-RO" sz="2900" dirty="0" smtClean="0">
                <a:solidFill>
                  <a:srgbClr val="0070C0"/>
                </a:solidFill>
                <a:latin typeface="Script MT Bold" pitchFamily="66" charset="0"/>
              </a:rPr>
              <a:t>       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Copiii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intră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rând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în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magazin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salută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politicos,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apoi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spun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doresc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cumpere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.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Vânzătorul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calculează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prețul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produselor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(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fiecare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produs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costă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1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leu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),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copilul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cumpărător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plătește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apoi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spune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,,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Mulțumesc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”,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salută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și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pleacă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. </a:t>
            </a:r>
          </a:p>
          <a:p>
            <a:pPr algn="ctr">
              <a:buNone/>
            </a:pPr>
            <a:r>
              <a:rPr lang="ro-RO" sz="2900" dirty="0" smtClean="0">
                <a:solidFill>
                  <a:srgbClr val="0070C0"/>
                </a:solidFill>
                <a:latin typeface="Script MT Bold" pitchFamily="66" charset="0"/>
              </a:rPr>
              <a:t>         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Jocul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continuă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până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ce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toți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copiii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sunt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cum</a:t>
            </a:r>
            <a:r>
              <a:rPr lang="ro-RO" sz="2900" dirty="0" smtClean="0">
                <a:solidFill>
                  <a:srgbClr val="0070C0"/>
                </a:solidFill>
                <a:latin typeface="Script MT Bold" pitchFamily="66" charset="0"/>
              </a:rPr>
              <a:t>p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ărători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si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Script MT Bold" pitchFamily="66" charset="0"/>
              </a:rPr>
              <a:t>vânzători</a:t>
            </a:r>
            <a:r>
              <a:rPr lang="en-US" sz="2900" dirty="0" smtClean="0">
                <a:solidFill>
                  <a:srgbClr val="0070C0"/>
                </a:solidFill>
                <a:latin typeface="Script MT Bold" pitchFamily="66" charset="0"/>
              </a:rPr>
              <a:t>.</a:t>
            </a:r>
          </a:p>
          <a:p>
            <a:pPr algn="ctr"/>
            <a:endParaRPr lang="en-US" sz="2900" dirty="0">
              <a:solidFill>
                <a:srgbClr val="0070C0"/>
              </a:solidFill>
              <a:latin typeface="Script MT Bold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883" y="1655762"/>
            <a:ext cx="5107517" cy="3830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133600"/>
            <a:ext cx="1016000" cy="762000"/>
          </a:xfrm>
          <a:prstGeom prst="rect">
            <a:avLst/>
          </a:prstGeom>
          <a:noFill/>
        </p:spPr>
      </p:pic>
      <p:pic>
        <p:nvPicPr>
          <p:cNvPr id="7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1016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41656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800" y="0"/>
            <a:ext cx="41656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4114800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371850"/>
            <a:ext cx="4114800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0"/>
            <a:ext cx="1016000" cy="762000"/>
          </a:xfrm>
          <a:prstGeom prst="rect">
            <a:avLst/>
          </a:prstGeom>
          <a:noFill/>
        </p:spPr>
      </p:pic>
      <p:pic>
        <p:nvPicPr>
          <p:cNvPr id="10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304800"/>
            <a:ext cx="1016000" cy="762000"/>
          </a:xfrm>
          <a:prstGeom prst="rect">
            <a:avLst/>
          </a:prstGeom>
          <a:noFill/>
        </p:spPr>
      </p:pic>
      <p:pic>
        <p:nvPicPr>
          <p:cNvPr id="11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990600"/>
            <a:ext cx="1016000" cy="762000"/>
          </a:xfrm>
          <a:prstGeom prst="rect">
            <a:avLst/>
          </a:prstGeom>
          <a:noFill/>
        </p:spPr>
      </p:pic>
      <p:pic>
        <p:nvPicPr>
          <p:cNvPr id="12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3733800"/>
            <a:ext cx="1016000" cy="762000"/>
          </a:xfrm>
          <a:prstGeom prst="rect">
            <a:avLst/>
          </a:prstGeom>
          <a:noFill/>
        </p:spPr>
      </p:pic>
      <p:pic>
        <p:nvPicPr>
          <p:cNvPr id="13" name="Picture 3" descr="C:\Users\Delia\AppData\Local\Microsoft\Windows\INetCache\IE\9OVCE5B4\zB7Up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733800"/>
            <a:ext cx="1016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</TotalTime>
  <Words>14</Words>
  <Application>Microsoft Office PowerPoint</Application>
  <PresentationFormat>On-screen Show (4:3)</PresentationFormat>
  <Paragraphs>20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Solstice</vt:lpstr>
      <vt:lpstr>               LICEUL DE ARTE,, MARIN SORESCU”, CRAIOVA          GRĂDINIȚĂ-GRUPA MARE   </vt:lpstr>
      <vt:lpstr>Slide 2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LICEUL DE ARTE,, MARIN SORESCU”, CRAIOVA GRĂDINIȚĂ-GRUPA MARE  PROF. ÎNV. PREȘCOLAR: TOMA DELIANA</dc:title>
  <dc:creator>Delia</dc:creator>
  <cp:lastModifiedBy>Delia</cp:lastModifiedBy>
  <cp:revision>12</cp:revision>
  <dcterms:created xsi:type="dcterms:W3CDTF">2022-03-23T10:26:34Z</dcterms:created>
  <dcterms:modified xsi:type="dcterms:W3CDTF">2022-03-23T12:02:06Z</dcterms:modified>
</cp:coreProperties>
</file>