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0DEE-C591-40D1-96DD-1E6FBC949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E76DD-034A-4021-B9E8-8C7C27299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1B1F4-998B-4DF7-81D0-B6023E06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FB46-7E1A-4488-83FC-BBFFF23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6EEB4-9347-45C8-8BB7-39E1939E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2828-0D3B-4B75-99EF-7C66463A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30C82-8D4B-4E17-B7FF-B74B5D648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A0C59-CC63-48B7-87C0-75F2C6FC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C314-C382-4BE5-B7C8-36399586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CA55E-0DCA-433C-9DF6-BB4036E6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2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F3C03-6C24-4F63-9554-C37F013A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C8140-3C5F-4E0C-84AD-3A51BAD35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A614-B9E2-4D5F-9AC9-8A533A4A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805F7-BFB9-40AB-95E5-8138544A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8F5F-63AE-483C-B532-F0F37363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176E-0536-429B-84DD-1DB325DD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A3D2-CD38-4895-B3C4-14738FAA7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EB4F-595A-4733-8CB0-A95EFEB1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6F82F-0DE0-4FF3-B54A-8AE1F21F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E941-3D7D-427B-8900-D58CB892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09DD-063A-48A6-B6AE-F2627FA2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59184-BD0D-418E-9E66-16F38958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D63F-F9D3-4ACF-AD93-A12B7CE4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79321-5FA2-4A11-9DDE-CCBF8F8D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802-DE23-479A-B2CC-4DEE59C0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587F-69E6-4D1A-BB2F-86071DBC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1B971-0E2C-4CA4-90CA-5EDAE336B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92BD2-83EC-4CA8-91AA-699E363A6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72588-0BBA-4610-BCBA-6F5FBF82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F8013-9428-4238-8CC5-87072062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87C36-154A-4D2E-B6E8-D989456E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869F-1D8C-4723-AB67-FF7AE565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D2C36-7064-491F-85EE-40FAC028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9124D-9843-4869-B996-6E7DEDFA0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8305F-3F55-4D54-9C56-C50955694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994EC-4498-451C-A89E-6255840C1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8CEE0-0028-4882-BBBC-A8687EF0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226A7-41D3-4EF3-AF41-32086061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C88AB-07A7-48BC-B203-95895475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66A1-8367-4717-A52E-5BB7B3B5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4E66B-8BBF-40A6-A388-46EB617A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02B0D-3B87-417A-AE07-9BE4C5B3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DED58-E831-4D25-9472-9599CC30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9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6E3E9-CF99-4FEC-95DA-B57D6D86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576D1-320B-4029-90BE-9458CD20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AF597-2AE5-4A86-8C0B-84A8C423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E465-2426-4919-A8EA-E1066E8F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FACD-0D10-46CE-9BD2-A08B808D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8982F-ED22-4C89-8090-75FF8B207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A451F-0B5E-410F-B167-DB1E152E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35CBA-542A-4025-8130-446A4DA5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A26BA-9C96-4B99-9E49-96FB2093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33F2-0364-4BCF-A9AA-3E9FC1A9A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F3288F-5DB4-495A-8A31-4D313460E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6EE6A-5DBE-4DB9-A3D9-A669D79B0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BD54-455A-4DFC-9992-8CA928E4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F1B95-DEF6-449B-86CE-C886C38A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12A75-8C8F-4A68-B0B5-A9AD36F7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2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218D6-7FB0-4798-88A0-6CCC6B27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CB09-3740-4A76-84E1-B8C5FFD68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17592-8BA5-4A7A-91BC-3478E4422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3769-7DDD-40DD-A0C8-D7CD50D7E81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64D2A-2E45-4BEB-B0DF-453F90E37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EFB6F-E953-462F-9B75-7F8964790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8687-9404-4DC6-9E4D-9EB998065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43BAE7-F503-484F-AB75-908B61E7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05" y="832339"/>
            <a:ext cx="3592390" cy="2210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8F668-CF4C-479A-9CA0-815E3C0D8A5F}"/>
              </a:ext>
            </a:extLst>
          </p:cNvPr>
          <p:cNvSpPr txBox="1"/>
          <p:nvPr/>
        </p:nvSpPr>
        <p:spPr>
          <a:xfrm>
            <a:off x="3047268" y="3244334"/>
            <a:ext cx="609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22-27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Martie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Open Sans" panose="020B0604020202020204" pitchFamily="34" charset="0"/>
              </a:rPr>
              <a:t> 2022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B631EC-0617-4520-8715-525BA892105E}"/>
              </a:ext>
            </a:extLst>
          </p:cNvPr>
          <p:cNvSpPr txBox="1"/>
          <p:nvPr/>
        </p:nvSpPr>
        <p:spPr>
          <a:xfrm>
            <a:off x="2155658" y="4422531"/>
            <a:ext cx="78806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Clasa 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Veveritele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Vesele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Şcoala Gimnazială </a:t>
            </a:r>
            <a:r>
              <a:rPr lang="en-US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“</a:t>
            </a:r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Sfântul Vasile”</a:t>
            </a:r>
            <a:r>
              <a:rPr lang="en-US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Ploieşti, jud</a:t>
            </a:r>
            <a:r>
              <a:rPr lang="en-US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</a:t>
            </a:r>
            <a:r>
              <a:rPr lang="ro-RO" sz="28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 Prahova</a:t>
            </a:r>
            <a:r>
              <a:rPr lang="ro-RO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Mihăilescu</a:t>
            </a:r>
            <a:r>
              <a:rPr lang="en-US" sz="2800" b="1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Iuliana Mihaela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94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B7888-7043-4726-9A15-F58CA50DE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35457" cy="1437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00523-151E-42B5-B546-6FFC452D56C5}"/>
              </a:ext>
            </a:extLst>
          </p:cNvPr>
          <p:cNvSpPr txBox="1"/>
          <p:nvPr/>
        </p:nvSpPr>
        <p:spPr>
          <a:xfrm>
            <a:off x="2181567" y="359987"/>
            <a:ext cx="10010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200" dirty="0">
                <a:solidFill>
                  <a:srgbClr val="FF0000"/>
                </a:solidFill>
              </a:rPr>
              <a:t>26.03.2022 –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ro-RO" sz="3200" dirty="0">
                <a:solidFill>
                  <a:srgbClr val="FF0000"/>
                </a:solidFill>
              </a:rPr>
              <a:t>La cumpărături în familie</a:t>
            </a:r>
            <a:r>
              <a:rPr lang="en-US" sz="3200" dirty="0">
                <a:solidFill>
                  <a:srgbClr val="FF0000"/>
                </a:solidFill>
              </a:rPr>
              <a:t>”</a:t>
            </a:r>
            <a:endParaRPr lang="ro-RO" sz="3200" dirty="0">
              <a:solidFill>
                <a:srgbClr val="FF0000"/>
              </a:solidFill>
            </a:endParaRPr>
          </a:p>
          <a:p>
            <a:pPr algn="ctr"/>
            <a:r>
              <a:rPr lang="ro-RO" sz="3200" dirty="0">
                <a:solidFill>
                  <a:srgbClr val="FF0000"/>
                </a:solidFill>
              </a:rPr>
              <a:t>A ECONOMISI/A NU RISIPI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ro-RO" sz="3200" dirty="0">
                <a:solidFill>
                  <a:srgbClr val="FF0000"/>
                </a:solidFill>
              </a:rPr>
              <a:t>=</a:t>
            </a:r>
            <a:r>
              <a:rPr lang="en-US" sz="3200" dirty="0">
                <a:solidFill>
                  <a:srgbClr val="FF0000"/>
                </a:solidFill>
              </a:rPr>
              <a:t> “</a:t>
            </a:r>
            <a:r>
              <a:rPr lang="en-US" sz="3200" dirty="0" err="1">
                <a:solidFill>
                  <a:srgbClr val="FF0000"/>
                </a:solidFill>
              </a:rPr>
              <a:t>Cump</a:t>
            </a:r>
            <a:r>
              <a:rPr lang="ro-RO" sz="3200" dirty="0">
                <a:solidFill>
                  <a:srgbClr val="FF0000"/>
                </a:solidFill>
              </a:rPr>
              <a:t>ăr doar ce este necesar</a:t>
            </a:r>
            <a:r>
              <a:rPr lang="en-US" sz="3200" dirty="0">
                <a:solidFill>
                  <a:srgbClr val="FF0000"/>
                </a:solidFill>
              </a:rPr>
              <a:t>”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642AB2-733A-4DAB-983D-6C65CB32E67B}"/>
              </a:ext>
            </a:extLst>
          </p:cNvPr>
          <p:cNvGrpSpPr/>
          <p:nvPr/>
        </p:nvGrpSpPr>
        <p:grpSpPr>
          <a:xfrm>
            <a:off x="0" y="1797192"/>
            <a:ext cx="3209925" cy="2451950"/>
            <a:chOff x="0" y="1797192"/>
            <a:chExt cx="3209925" cy="24519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1DE80A-C061-4796-8C7A-EAA405565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97192"/>
              <a:ext cx="3209925" cy="24519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35981A8-8A85-4779-8299-027B0CDB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60" y="3787728"/>
              <a:ext cx="723757" cy="44538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414B33-8E75-4898-98B4-086816D53019}"/>
              </a:ext>
            </a:extLst>
          </p:cNvPr>
          <p:cNvGrpSpPr/>
          <p:nvPr/>
        </p:nvGrpSpPr>
        <p:grpSpPr>
          <a:xfrm>
            <a:off x="3005217" y="1797183"/>
            <a:ext cx="4391970" cy="2451959"/>
            <a:chOff x="3005217" y="1797183"/>
            <a:chExt cx="4391970" cy="24519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DDF2E7-3F9E-40FD-A9F1-1FAC580EE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217" y="1797192"/>
              <a:ext cx="4391970" cy="24519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72524A1-0B11-4C79-BCC6-4ACD9F9CD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767" y="1797183"/>
              <a:ext cx="723757" cy="44538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CF0962-A9D1-4BA0-9AAD-5C482D5BD460}"/>
              </a:ext>
            </a:extLst>
          </p:cNvPr>
          <p:cNvGrpSpPr/>
          <p:nvPr/>
        </p:nvGrpSpPr>
        <p:grpSpPr>
          <a:xfrm>
            <a:off x="7397187" y="1797183"/>
            <a:ext cx="1219583" cy="2451950"/>
            <a:chOff x="7397187" y="1797183"/>
            <a:chExt cx="1219583" cy="24519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81A8E2-DFC9-402C-A5CF-3264B45B8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187" y="1797183"/>
              <a:ext cx="1219583" cy="24519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F1A9292-69E2-4CBD-8AB4-44CDD05F4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467" y="3889150"/>
              <a:ext cx="558945" cy="34396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10862A0-725D-4211-BA67-F87F7532A3A7}"/>
              </a:ext>
            </a:extLst>
          </p:cNvPr>
          <p:cNvGrpSpPr/>
          <p:nvPr/>
        </p:nvGrpSpPr>
        <p:grpSpPr>
          <a:xfrm>
            <a:off x="8608822" y="1797186"/>
            <a:ext cx="1838962" cy="2451949"/>
            <a:chOff x="8608822" y="1797186"/>
            <a:chExt cx="1838962" cy="24519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98A149-1DF7-4764-8537-594510831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822" y="1797186"/>
              <a:ext cx="1838962" cy="245194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18160E7-E324-41FC-A143-A3EC7C96A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06" y="3881143"/>
              <a:ext cx="558945" cy="343966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71D3F4C-076B-43FF-96B8-1F32E9379206}"/>
              </a:ext>
            </a:extLst>
          </p:cNvPr>
          <p:cNvGrpSpPr/>
          <p:nvPr/>
        </p:nvGrpSpPr>
        <p:grpSpPr>
          <a:xfrm>
            <a:off x="10353038" y="1796265"/>
            <a:ext cx="1843847" cy="2452871"/>
            <a:chOff x="10353038" y="1796265"/>
            <a:chExt cx="1843847" cy="24528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988B5F-9E47-40F8-B747-ACB6F8942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3038" y="1797187"/>
              <a:ext cx="1838962" cy="245194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4B1305-AE99-4B2D-A513-60B2E153A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7940" y="1796265"/>
              <a:ext cx="558945" cy="34396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C9BE0E6-B595-4D19-9FC8-1590294D49D5}"/>
              </a:ext>
            </a:extLst>
          </p:cNvPr>
          <p:cNvGrpSpPr/>
          <p:nvPr/>
        </p:nvGrpSpPr>
        <p:grpSpPr>
          <a:xfrm>
            <a:off x="1952625" y="4249142"/>
            <a:ext cx="1968661" cy="2624882"/>
            <a:chOff x="1952625" y="4249142"/>
            <a:chExt cx="1968661" cy="26248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7E76EE-B281-489E-ACDA-F6F2C8BC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625" y="4249142"/>
              <a:ext cx="1968661" cy="262488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8B374B3-85C8-4988-94E3-A19409279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326" y="6514033"/>
              <a:ext cx="558945" cy="34396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0B98CA7-516E-4287-ADA8-FA1ADA6C7D99}"/>
              </a:ext>
            </a:extLst>
          </p:cNvPr>
          <p:cNvGrpSpPr/>
          <p:nvPr/>
        </p:nvGrpSpPr>
        <p:grpSpPr>
          <a:xfrm>
            <a:off x="6292638" y="4249137"/>
            <a:ext cx="1968662" cy="2624883"/>
            <a:chOff x="6292638" y="4249137"/>
            <a:chExt cx="1968662" cy="26248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AEA27BA-23C5-4FF8-BA62-3B807F33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638" y="4249137"/>
              <a:ext cx="1968662" cy="262488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44E1856-BC36-4973-A21C-48C4B748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245" y="4265163"/>
              <a:ext cx="558945" cy="34396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47BFEA9-9B38-41CC-A387-1B7114326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82" y="2279761"/>
            <a:ext cx="744143" cy="7433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F4590B-A963-4AC8-A2DB-153DFEE81B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19" y="2166680"/>
            <a:ext cx="226388" cy="2261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0CB1844-830D-4E67-922F-1FAA417A2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33" y="1829752"/>
            <a:ext cx="226388" cy="22616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83E7B8E0-471F-4B72-9866-DCFAB93A7F39}"/>
              </a:ext>
            </a:extLst>
          </p:cNvPr>
          <p:cNvGrpSpPr/>
          <p:nvPr/>
        </p:nvGrpSpPr>
        <p:grpSpPr>
          <a:xfrm>
            <a:off x="-16036" y="4249138"/>
            <a:ext cx="1968661" cy="2608861"/>
            <a:chOff x="-16036" y="4249138"/>
            <a:chExt cx="1968661" cy="260886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0EA6B3-8D03-48D0-BFBF-BC2380F2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36" y="4249138"/>
              <a:ext cx="1968661" cy="260886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C146E34-40D0-47E8-A860-1FBCB7318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13" y="4437146"/>
              <a:ext cx="558945" cy="34396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EDBB368-BE05-432E-939F-9ACFDB44B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760" y="5219842"/>
              <a:ext cx="379256" cy="37887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7EEB92-CC87-45E1-B531-4CE28E54CF50}"/>
              </a:ext>
            </a:extLst>
          </p:cNvPr>
          <p:cNvGrpSpPr/>
          <p:nvPr/>
        </p:nvGrpSpPr>
        <p:grpSpPr>
          <a:xfrm>
            <a:off x="3931893" y="4249133"/>
            <a:ext cx="2360745" cy="2608866"/>
            <a:chOff x="3931893" y="4249133"/>
            <a:chExt cx="2360745" cy="26088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FB0074-30DB-47CB-961C-E70D133FD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893" y="4249138"/>
              <a:ext cx="2360745" cy="260886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1954B0-D393-4256-858B-7F72BFD64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893" y="4249133"/>
              <a:ext cx="558945" cy="34396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4EC8351-E6EF-4811-A284-608B8702A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698" y="4983274"/>
              <a:ext cx="379256" cy="37887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548602-9A8C-40BE-B233-CD8FE8029153}"/>
              </a:ext>
            </a:extLst>
          </p:cNvPr>
          <p:cNvGrpSpPr/>
          <p:nvPr/>
        </p:nvGrpSpPr>
        <p:grpSpPr>
          <a:xfrm>
            <a:off x="8261300" y="4233117"/>
            <a:ext cx="1968662" cy="2624882"/>
            <a:chOff x="8261300" y="4233117"/>
            <a:chExt cx="1968662" cy="262488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3B7D2F-110D-426D-B3D6-5191FD5D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300" y="4233117"/>
              <a:ext cx="1968662" cy="26248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03A85D5-1951-4DAF-BB6C-06836B3E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907" y="4242095"/>
              <a:ext cx="558945" cy="34396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E5964A4-BDDD-4CA1-A022-B3130B7D3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899" y="4716574"/>
              <a:ext cx="379256" cy="37887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503413F-A7AA-4C06-A431-34AAA0309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177" y="4452180"/>
              <a:ext cx="480788" cy="4803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21A7AA-C3F6-4BD7-908F-E2F1E68CEC2C}"/>
              </a:ext>
            </a:extLst>
          </p:cNvPr>
          <p:cNvGrpSpPr/>
          <p:nvPr/>
        </p:nvGrpSpPr>
        <p:grpSpPr>
          <a:xfrm>
            <a:off x="10223338" y="4225109"/>
            <a:ext cx="2112446" cy="2648911"/>
            <a:chOff x="10223338" y="4225109"/>
            <a:chExt cx="2112446" cy="264891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46F8131-C224-4980-B472-1655FD66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338" y="4249137"/>
              <a:ext cx="1968662" cy="262488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750E4F-75DD-4C68-AF36-B1FAFDF36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8266" y="4225109"/>
              <a:ext cx="558945" cy="34396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3C16A42-3BB7-40AC-821A-BE3CCDAEC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9722" y="4906012"/>
              <a:ext cx="616062" cy="615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88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D38724-D9CA-4122-8D94-1483A7AA7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335457" cy="1437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98802-4333-40BE-88D1-15A6DBBEE537}"/>
              </a:ext>
            </a:extLst>
          </p:cNvPr>
          <p:cNvSpPr txBox="1"/>
          <p:nvPr/>
        </p:nvSpPr>
        <p:spPr>
          <a:xfrm>
            <a:off x="2828905" y="426214"/>
            <a:ext cx="8889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7</a:t>
            </a:r>
            <a:r>
              <a:rPr lang="ro-RO" sz="3200" dirty="0">
                <a:solidFill>
                  <a:srgbClr val="FF0000"/>
                </a:solidFill>
              </a:rPr>
              <a:t>.03.2022 – </a:t>
            </a:r>
            <a:r>
              <a:rPr lang="en-US" sz="3200" dirty="0">
                <a:solidFill>
                  <a:srgbClr val="FF0000"/>
                </a:solidFill>
              </a:rPr>
              <a:t>Afi</a:t>
            </a:r>
            <a:r>
              <a:rPr lang="ro-RO" sz="3200" dirty="0">
                <a:solidFill>
                  <a:srgbClr val="FF0000"/>
                </a:solidFill>
              </a:rPr>
              <a:t>ș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ro-RO" sz="3200" dirty="0">
                <a:solidFill>
                  <a:srgbClr val="FF0000"/>
                </a:solidFill>
              </a:rPr>
              <a:t>GLOBAL MONEY WEEK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expozi</a:t>
            </a:r>
            <a:r>
              <a:rPr lang="ro-RO" sz="3200" dirty="0">
                <a:solidFill>
                  <a:srgbClr val="FF0000"/>
                </a:solidFill>
              </a:rPr>
              <a:t>ție)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5E0C2-51B1-467A-A95B-933E3DEEF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r="6887"/>
          <a:stretch/>
        </p:blipFill>
        <p:spPr>
          <a:xfrm>
            <a:off x="3684987" y="1178060"/>
            <a:ext cx="8507013" cy="5679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8253C-6E1C-4AD8-A902-CAC210071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17923"/>
            <a:ext cx="3684989" cy="24297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DE29D-7FD5-434E-A488-8517D0D56ECD}"/>
              </a:ext>
            </a:extLst>
          </p:cNvPr>
          <p:cNvGrpSpPr/>
          <p:nvPr/>
        </p:nvGrpSpPr>
        <p:grpSpPr>
          <a:xfrm>
            <a:off x="0" y="4240773"/>
            <a:ext cx="3684989" cy="2625903"/>
            <a:chOff x="0" y="4240773"/>
            <a:chExt cx="3684989" cy="26259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8617F8-92BE-4EDE-B846-8C7CF181B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7679"/>
            <a:stretch/>
          </p:blipFill>
          <p:spPr>
            <a:xfrm>
              <a:off x="0" y="4240773"/>
              <a:ext cx="3684989" cy="26259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B485F0-4A00-4B02-80D2-A2C9B72E4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23227"/>
              <a:ext cx="520444" cy="320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19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68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iulianamihaelam@gmail.com</dc:creator>
  <cp:lastModifiedBy>iulianamihaelam@gmail.com</cp:lastModifiedBy>
  <cp:revision>35</cp:revision>
  <dcterms:created xsi:type="dcterms:W3CDTF">2022-03-27T10:34:38Z</dcterms:created>
  <dcterms:modified xsi:type="dcterms:W3CDTF">2022-03-29T16:42:40Z</dcterms:modified>
</cp:coreProperties>
</file>