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0DEE-C591-40D1-96DD-1E6FBC949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E76DD-034A-4021-B9E8-8C7C27299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1B1F4-998B-4DF7-81D0-B6023E06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8FB46-7E1A-4488-83FC-BBFFF231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6EEB4-9347-45C8-8BB7-39E1939E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2828-0D3B-4B75-99EF-7C66463A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30C82-8D4B-4E17-B7FF-B74B5D648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A0C59-CC63-48B7-87C0-75F2C6FC3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9C314-C382-4BE5-B7C8-36399586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CA55E-0DCA-433C-9DF6-BB4036E6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2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CF3C03-6C24-4F63-9554-C37F013A4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C8140-3C5F-4E0C-84AD-3A51BAD35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A614-B9E2-4D5F-9AC9-8A533A4A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805F7-BFB9-40AB-95E5-8138544A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68F5F-63AE-483C-B532-F0F37363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3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176E-0536-429B-84DD-1DB325DD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6A3D2-CD38-4895-B3C4-14738FAA7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EB4F-595A-4733-8CB0-A95EFEB16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6F82F-0DE0-4FF3-B54A-8AE1F21F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E941-3D7D-427B-8900-D58CB892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1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09DD-063A-48A6-B6AE-F2627FA2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59184-BD0D-418E-9E66-16F389580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1D63F-F9D3-4ACF-AD93-A12B7CE4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79321-5FA2-4A11-9DDE-CCBF8F8D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AF802-DE23-479A-B2CC-4DEE59C0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0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587F-69E6-4D1A-BB2F-86071DBC2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1B971-0E2C-4CA4-90CA-5EDAE336B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92BD2-83EC-4CA8-91AA-699E363A6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72588-0BBA-4610-BCBA-6F5FBF82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F8013-9428-4238-8CC5-87072062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87C36-154A-4D2E-B6E8-D989456E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6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3869F-1D8C-4723-AB67-FF7AE565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D2C36-7064-491F-85EE-40FAC0285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9124D-9843-4869-B996-6E7DEDFA0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8305F-3F55-4D54-9C56-C50955694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994EC-4498-451C-A89E-6255840C1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98CEE0-0028-4882-BBBC-A8687EF0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226A7-41D3-4EF3-AF41-32086061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C88AB-07A7-48BC-B203-95895475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2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66A1-8367-4717-A52E-5BB7B3B5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34E66B-8BBF-40A6-A388-46EB617A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02B0D-3B87-417A-AE07-9BE4C5B3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DED58-E831-4D25-9472-9599CC30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9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96E3E9-CF99-4FEC-95DA-B57D6D86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576D1-320B-4029-90BE-9458CD20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AF597-2AE5-4A86-8C0B-84A8C423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9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E465-2426-4919-A8EA-E1066E8F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6FACD-0D10-46CE-9BD2-A08B808D7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8982F-ED22-4C89-8090-75FF8B207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A451F-0B5E-410F-B167-DB1E152E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35CBA-542A-4025-8130-446A4DA5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A26BA-9C96-4B99-9E49-96FB2093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33F2-0364-4BCF-A9AA-3E9FC1A9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F3288F-5DB4-495A-8A31-4D313460E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6EE6A-5DBE-4DB9-A3D9-A669D79B0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DBD54-455A-4DFC-9992-8CA928E4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F1B95-DEF6-449B-86CE-C886C38A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12A75-8C8F-4A68-B0B5-A9AD36F7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2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218D6-7FB0-4798-88A0-6CCC6B27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CCB09-3740-4A76-84E1-B8C5FFD68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17592-8BA5-4A7A-91BC-3478E4422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64D2A-2E45-4BEB-B0DF-453F90E37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EFB6F-E953-462F-9B75-7F8964790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3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43BAE7-F503-484F-AB75-908B61E75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05" y="832339"/>
            <a:ext cx="3592390" cy="2210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C8F668-CF4C-479A-9CA0-815E3C0D8A5F}"/>
              </a:ext>
            </a:extLst>
          </p:cNvPr>
          <p:cNvSpPr txBox="1"/>
          <p:nvPr/>
        </p:nvSpPr>
        <p:spPr>
          <a:xfrm>
            <a:off x="3047268" y="3244334"/>
            <a:ext cx="6097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effectLst/>
                <a:latin typeface="Open Sans" panose="020B0604020202020204" pitchFamily="34" charset="0"/>
              </a:rPr>
              <a:t>22-27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Open Sans" panose="020B0604020202020204" pitchFamily="34" charset="0"/>
              </a:rPr>
              <a:t>Martie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Open Sans" panose="020B0604020202020204" pitchFamily="34" charset="0"/>
              </a:rPr>
              <a:t> 2022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B631EC-0617-4520-8715-525BA892105E}"/>
              </a:ext>
            </a:extLst>
          </p:cNvPr>
          <p:cNvSpPr txBox="1"/>
          <p:nvPr/>
        </p:nvSpPr>
        <p:spPr>
          <a:xfrm>
            <a:off x="2155658" y="4422531"/>
            <a:ext cx="78806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Clasa </a:t>
            </a:r>
            <a:r>
              <a:rPr lang="en-US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Veveritele</a:t>
            </a:r>
            <a:r>
              <a:rPr lang="en-US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Vesele</a:t>
            </a:r>
            <a:r>
              <a:rPr lang="en-US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ro-RO" sz="28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Şcoala Gimnazială </a:t>
            </a:r>
            <a:r>
              <a:rPr lang="en-US" sz="28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“</a:t>
            </a:r>
            <a:r>
              <a:rPr lang="ro-RO" sz="28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Sfântul Vasile”</a:t>
            </a:r>
            <a:r>
              <a:rPr lang="en-US" sz="28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o-RO" sz="28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Ploieşti, jud</a:t>
            </a:r>
            <a:r>
              <a:rPr lang="en-US" sz="28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e</a:t>
            </a:r>
            <a:r>
              <a:rPr lang="ro-RO" sz="28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 Prahova</a:t>
            </a:r>
            <a:r>
              <a:rPr lang="ro-RO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</a:t>
            </a:r>
            <a:r>
              <a:rPr lang="ro-RO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</a:t>
            </a:r>
            <a:r>
              <a:rPr lang="en-US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</a:t>
            </a:r>
            <a:r>
              <a:rPr lang="en-US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Mihăilescu</a:t>
            </a:r>
            <a:r>
              <a:rPr lang="en-US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Iuliana Mihaela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094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F68785-299C-4085-AD12-35A43CC84789}"/>
              </a:ext>
            </a:extLst>
          </p:cNvPr>
          <p:cNvSpPr txBox="1"/>
          <p:nvPr/>
        </p:nvSpPr>
        <p:spPr>
          <a:xfrm>
            <a:off x="2335456" y="503095"/>
            <a:ext cx="981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dirty="0">
                <a:solidFill>
                  <a:srgbClr val="FF0000"/>
                </a:solidFill>
              </a:rPr>
              <a:t>22.03.2022 - Concurs interdisciplinar pe echipe – matematică + ed. financiară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https://wordwall.net/resource/30374416/global-money-week-2022-concurs-interdisciplinar-pe-echipe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43A6D-A095-49B5-9394-B4D90629E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07977"/>
            <a:ext cx="5240215" cy="5313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D6C31D-8CAA-451B-A4DE-B4FAD48CA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14" y="1654597"/>
            <a:ext cx="3444391" cy="2583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73DC5A-7E00-4C2A-812C-182136D4D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605" y="1654596"/>
            <a:ext cx="3444391" cy="2583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4F0CC-E340-49FF-B553-E42762DB9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15" y="4237891"/>
            <a:ext cx="3444392" cy="25832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879FA0-172E-42EF-979B-74ADE2A95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604" y="4236247"/>
            <a:ext cx="3444392" cy="25832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3654E4-8D52-4798-BECA-36E08AF7C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35457" cy="14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3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63A95-5C19-4E3B-A89E-B549BCE07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941"/>
            <a:ext cx="3947746" cy="5263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ACCBA-F4CE-4E5A-AAF4-00593A76A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35457" cy="1437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C5C2F-BFCE-49F2-AED7-77D7A2DB80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r="5373"/>
          <a:stretch/>
        </p:blipFill>
        <p:spPr>
          <a:xfrm>
            <a:off x="3947746" y="0"/>
            <a:ext cx="4261338" cy="34773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0AF27A-6042-47E0-AA36-ADF41EBCC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3283"/>
          <a:stretch/>
        </p:blipFill>
        <p:spPr>
          <a:xfrm>
            <a:off x="8209084" y="-1"/>
            <a:ext cx="3982916" cy="3481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EFC9B9-0CE9-45EE-BE38-9019DC208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46" y="3470761"/>
            <a:ext cx="4510454" cy="33828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8E487D-B23A-4D59-BEA5-7CECD6CE23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r="6966"/>
          <a:stretch/>
        </p:blipFill>
        <p:spPr>
          <a:xfrm>
            <a:off x="8209084" y="3470761"/>
            <a:ext cx="3982916" cy="33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7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54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Monotype Corsiva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iulianamihaelam@gmail.com</dc:creator>
  <cp:lastModifiedBy>iulianamihaelam@gmail.com</cp:lastModifiedBy>
  <cp:revision>35</cp:revision>
  <dcterms:created xsi:type="dcterms:W3CDTF">2022-03-27T10:34:38Z</dcterms:created>
  <dcterms:modified xsi:type="dcterms:W3CDTF">2022-03-29T16:38:25Z</dcterms:modified>
</cp:coreProperties>
</file>