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2CE-2618-489A-80F4-578EF87CF023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8861-4820-4794-AFCA-A3EE890CD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0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3DBB-BA76-45BD-8116-19B0BA90BDE7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E349F-91C3-4092-A9CA-F9DB4DDA4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3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5049-C7C5-4E09-A3E9-BF5BE207E056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00ACD-D2DC-4359-8338-A6C05FB55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53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AF98-DFBB-4A08-B9C7-21D038FCB8E9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8912-A42A-4F45-A6CE-72A19966D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8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DC6B-349C-4801-B8CD-2607F4077E43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F21E-51AC-45C6-BBDB-385005E59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1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1B-19A3-4F89-8D01-396EF3FF8DE8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C894-3E5E-4AEB-90F8-03CD091C9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6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1207-0899-41F9-9E2C-F158BA90D764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FD7-963B-4139-B376-275E4F43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37F-32E8-47AA-8363-D5D8A0AAEF4A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504F-30A8-4460-9DEF-D81CADABD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8F4B-E85D-4646-9DE9-0C3E1266BF7A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8B5F-54D6-4E69-B3D8-79380C8F7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5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CC8D-A7D9-424D-B4E4-91A12C1B7450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E8E21-7D9A-471C-B410-F7A2C5DDE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6F97-BD83-446E-BF0C-E0948CFD3A34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58B5-528A-42A8-B4F1-222A3AA6D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6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6827-CC20-4A7E-8A1E-FD1F62039074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ADC4843-66C7-42E0-BFF9-D55A84946E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52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7188" y="4500563"/>
            <a:ext cx="6357937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CLASA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B</a:t>
            </a:r>
            <a:r>
              <a:rPr lang="ro-RO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BY STEP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LICEUL TEHNOLOGIC ECONOMIC ,,N. IORGA” PAȘCANI, jud. IAȘI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școlar </a:t>
            </a: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o-RO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înv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rimar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RUSU FLORENTINA / APETREI SIMONA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2054" name="Picture 7" descr="C:\Users\Florentina\Desktop\246435428_4553004861405191_59902684207076369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578">
            <a:off x="514350" y="488950"/>
            <a:ext cx="28416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Florentina\Desktop\AP_A17-93-42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877">
            <a:off x="4413250" y="1698625"/>
            <a:ext cx="223678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6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14313" y="1857375"/>
            <a:ext cx="75723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Au ajuns toate auxiliarele la clasa I B Step by Step, Liceul Teh. Economic ,,N. Iorga</a:t>
            </a:r>
            <a:r>
              <a:rPr lang="ro-R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Pașcani, jud. Iași. Auxiliarele se află pe mesele elevilor care sunt entuziasmați și curioși să descopere lucruri noi despre rolul banilor în viața fiecăruia.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o-RO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 mulțumim pentru acest proiect minunat!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2800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</a:t>
            </a:r>
            <a:r>
              <a:rPr lang="ro-RO" altLang="en-US" sz="2800">
                <a:latin typeface="Times New Roman" panose="02020603050405020304" pitchFamily="18" charset="0"/>
                <a:cs typeface="Calibri" panose="020F0502020204030204" pitchFamily="34" charset="0"/>
              </a:rPr>
              <a:t>septembrie 2021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00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Florentina\Desktop\ed. financiara 2020-2021 activ\Rusu F. De la joc la ed. financiara 2021-2022 activ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34290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Florentina\Desktop\ed. financiara 2020-2021 activ\Rusu F. De la joc la ed. financiara 2021-2022 activ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286125"/>
            <a:ext cx="431641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4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Florentina\Desktop\ed. financiara 2020-2021 activ\Rusu F. De la joc la ed. financiara 2021-2022 activ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 descr="C:\Users\Florentina\Desktop\ed. financiara 2020-2021 activ\Rusu F. De la joc la ed. financiara 2021-2022 activ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72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Florentina\Desktop\ed. financiara 2020-2021 activ\Rusu F. De la joc la ed. financiara 2021-2022 activ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6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Florentina\Desktop\ed. financiara 2020-2021 activ\Rusu F. De la joc la ed. financiara 2021-2022 activ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esen animat alb nori PPT fundal imagine descărcare Șabloane PowerPoint  pentru descărcare gratuit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AutoShape 4" descr="79 Cel mai bun Powerpoint de fundal pentru prezentări profes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220" name="Picture 5" descr="C:\Users\Florentina\Desktop\image-webtech360-com-1229080018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Florentina\Desktop\ed. financiara 2020-2021 activ\Rusu F. De la joc la ed. financiara 2021-2022 activ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lorentina\Desktop\schwebende-ball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" y="5643563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proiect minunat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ro-RO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îndrăgit de elevii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noștri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107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Florentina</dc:creator>
  <cp:lastModifiedBy>Convertio</cp:lastModifiedBy>
  <cp:revision>5</cp:revision>
  <dcterms:created xsi:type="dcterms:W3CDTF">2021-10-18T19:33:07Z</dcterms:created>
  <dcterms:modified xsi:type="dcterms:W3CDTF">2021-12-29T21:40:26Z</dcterms:modified>
</cp:coreProperties>
</file>