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41393-B400-4024-8475-2602DAA1B316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56A2AE-53C8-49E2-AB3D-AE95B7EEEC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41393-B400-4024-8475-2602DAA1B316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56A2AE-53C8-49E2-AB3D-AE95B7EEEC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41393-B400-4024-8475-2602DAA1B316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56A2AE-53C8-49E2-AB3D-AE95B7EEEC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41393-B400-4024-8475-2602DAA1B316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56A2AE-53C8-49E2-AB3D-AE95B7EEEC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41393-B400-4024-8475-2602DAA1B316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56A2AE-53C8-49E2-AB3D-AE95B7EEEC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41393-B400-4024-8475-2602DAA1B316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56A2AE-53C8-49E2-AB3D-AE95B7EEEC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41393-B400-4024-8475-2602DAA1B316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56A2AE-53C8-49E2-AB3D-AE95B7EEEC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41393-B400-4024-8475-2602DAA1B316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56A2AE-53C8-49E2-AB3D-AE95B7EEEC7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41393-B400-4024-8475-2602DAA1B316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56A2AE-53C8-49E2-AB3D-AE95B7EEEC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341393-B400-4024-8475-2602DAA1B316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56A2AE-53C8-49E2-AB3D-AE95B7EEEC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341393-B400-4024-8475-2602DAA1B316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56A2AE-53C8-49E2-AB3D-AE95B7EEEC7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341393-B400-4024-8475-2602DAA1B316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56A2AE-53C8-49E2-AB3D-AE95B7EEEC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Educație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financiară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prin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joc</a:t>
            </a:r>
            <a:r>
              <a:rPr lang="en-US" sz="800" dirty="0">
                <a:ea typeface="Calibri"/>
                <a:cs typeface="Times New Roman"/>
              </a:rPr>
              <a:t/>
            </a:r>
            <a:br>
              <a:rPr lang="en-US" sz="800" dirty="0">
                <a:ea typeface="Calibri"/>
                <a:cs typeface="Times New Roman"/>
              </a:rPr>
            </a:br>
            <a:r>
              <a:rPr lang="ro-RO" sz="9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en-US" sz="800" dirty="0">
                <a:ea typeface="Calibri"/>
                <a:cs typeface="Times New Roman"/>
              </a:rPr>
              <a:t/>
            </a:r>
            <a:br>
              <a:rPr lang="en-US" sz="800" dirty="0">
                <a:ea typeface="Calibri"/>
                <a:cs typeface="Times New Roman"/>
              </a:rPr>
            </a:br>
            <a:r>
              <a:rPr lang="ro-RO" sz="900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en-US" sz="800" dirty="0">
                <a:ea typeface="Calibri"/>
                <a:cs typeface="Times New Roman"/>
              </a:rPr>
              <a:t/>
            </a:r>
            <a:br>
              <a:rPr lang="en-US" sz="8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opțional clasa I B </a:t>
            </a:r>
            <a:br>
              <a:rPr lang="ro-RO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o-RO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Liceul George Țărnea Băbeni Vâlcea</a:t>
            </a:r>
            <a:br>
              <a:rPr lang="ro-RO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o-RO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prof. înv. primar Drumeși Adriana Elena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4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err="1" smtClean="0">
                <a:effectLst/>
                <a:latin typeface="Times New Roman"/>
                <a:ea typeface="Calibri"/>
              </a:rPr>
              <a:t>Educaţia</a:t>
            </a:r>
            <a:r>
              <a:rPr lang="es-UY" dirty="0" smtClean="0">
                <a:effectLst/>
                <a:latin typeface="Times New Roman"/>
                <a:ea typeface="Calibri"/>
              </a:rPr>
              <a:t>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financiară</a:t>
            </a:r>
            <a:r>
              <a:rPr lang="es-UY" dirty="0" smtClean="0">
                <a:effectLst/>
                <a:latin typeface="Times New Roman"/>
                <a:ea typeface="Calibri"/>
              </a:rPr>
              <a:t>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reprezintă</a:t>
            </a:r>
            <a:r>
              <a:rPr lang="es-UY" dirty="0" smtClean="0">
                <a:effectLst/>
                <a:latin typeface="Times New Roman"/>
                <a:ea typeface="Calibri"/>
              </a:rPr>
              <a:t> o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formă</a:t>
            </a:r>
            <a:r>
              <a:rPr lang="es-UY" dirty="0" smtClean="0">
                <a:effectLst/>
                <a:latin typeface="Times New Roman"/>
                <a:ea typeface="Calibri"/>
              </a:rPr>
              <a:t>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distinctă</a:t>
            </a:r>
            <a:r>
              <a:rPr lang="es-UY" dirty="0" smtClean="0">
                <a:effectLst/>
                <a:latin typeface="Times New Roman"/>
                <a:ea typeface="Calibri"/>
              </a:rPr>
              <a:t> de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activitate</a:t>
            </a:r>
            <a:r>
              <a:rPr lang="es-UY" dirty="0" smtClean="0">
                <a:effectLst/>
                <a:latin typeface="Times New Roman"/>
                <a:ea typeface="Calibri"/>
              </a:rPr>
              <a:t>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educaţională</a:t>
            </a:r>
            <a:r>
              <a:rPr lang="es-UY" dirty="0" smtClean="0">
                <a:effectLst/>
                <a:latin typeface="Times New Roman"/>
                <a:ea typeface="Calibri"/>
              </a:rPr>
              <a:t> al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cărei</a:t>
            </a:r>
            <a:r>
              <a:rPr lang="es-UY" dirty="0" smtClean="0">
                <a:effectLst/>
                <a:latin typeface="Times New Roman"/>
                <a:ea typeface="Calibri"/>
              </a:rPr>
              <a:t>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scop</a:t>
            </a:r>
            <a:r>
              <a:rPr lang="es-UY" dirty="0" smtClean="0">
                <a:effectLst/>
                <a:latin typeface="Times New Roman"/>
                <a:ea typeface="Calibri"/>
              </a:rPr>
              <a:t> este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să</a:t>
            </a:r>
            <a:r>
              <a:rPr lang="es-UY" dirty="0" smtClean="0">
                <a:effectLst/>
                <a:latin typeface="Times New Roman"/>
                <a:ea typeface="Calibri"/>
              </a:rPr>
              <a:t>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pregătească</a:t>
            </a:r>
            <a:r>
              <a:rPr lang="es-UY" dirty="0" smtClean="0">
                <a:effectLst/>
                <a:latin typeface="Times New Roman"/>
                <a:ea typeface="Calibri"/>
              </a:rPr>
              <a:t>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elevii</a:t>
            </a:r>
            <a:r>
              <a:rPr lang="es-UY" dirty="0" smtClean="0">
                <a:effectLst/>
                <a:latin typeface="Times New Roman"/>
                <a:ea typeface="Calibri"/>
              </a:rPr>
              <a:t>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pentru</a:t>
            </a:r>
            <a:r>
              <a:rPr lang="es-UY" dirty="0" smtClean="0">
                <a:effectLst/>
                <a:latin typeface="Times New Roman"/>
                <a:ea typeface="Calibri"/>
              </a:rPr>
              <a:t> a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dobândi</a:t>
            </a:r>
            <a:r>
              <a:rPr lang="es-UY" dirty="0" smtClean="0">
                <a:effectLst/>
                <a:latin typeface="Times New Roman"/>
                <a:ea typeface="Calibri"/>
              </a:rPr>
              <a:t>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abilităţi</a:t>
            </a:r>
            <a:r>
              <a:rPr lang="es-UY" dirty="0" smtClean="0">
                <a:effectLst/>
                <a:latin typeface="Times New Roman"/>
                <a:ea typeface="Calibri"/>
              </a:rPr>
              <a:t> de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management</a:t>
            </a:r>
            <a:r>
              <a:rPr lang="es-UY" dirty="0" smtClean="0">
                <a:effectLst/>
                <a:latin typeface="Times New Roman"/>
                <a:ea typeface="Calibri"/>
              </a:rPr>
              <a:t> al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banilor</a:t>
            </a:r>
            <a:r>
              <a:rPr lang="es-UY" dirty="0" smtClean="0">
                <a:effectLst/>
                <a:latin typeface="Times New Roman"/>
                <a:ea typeface="Calibri"/>
              </a:rPr>
              <a:t>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şi</a:t>
            </a:r>
            <a:r>
              <a:rPr lang="es-UY" dirty="0" smtClean="0">
                <a:effectLst/>
                <a:latin typeface="Times New Roman"/>
                <a:ea typeface="Calibri"/>
              </a:rPr>
              <a:t> de adoptare a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deciziilor</a:t>
            </a:r>
            <a:r>
              <a:rPr lang="es-UY" dirty="0" smtClean="0">
                <a:effectLst/>
                <a:latin typeface="Times New Roman"/>
                <a:ea typeface="Calibri"/>
              </a:rPr>
              <a:t>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care</a:t>
            </a:r>
            <a:r>
              <a:rPr lang="es-UY" dirty="0" smtClean="0">
                <a:effectLst/>
                <a:latin typeface="Times New Roman"/>
                <a:ea typeface="Calibri"/>
              </a:rPr>
              <a:t>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au</a:t>
            </a:r>
            <a:r>
              <a:rPr lang="es-UY" dirty="0" smtClean="0">
                <a:effectLst/>
                <a:latin typeface="Times New Roman"/>
                <a:ea typeface="Calibri"/>
              </a:rPr>
              <a:t>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consecinţe</a:t>
            </a:r>
            <a:r>
              <a:rPr lang="es-UY" dirty="0" smtClean="0">
                <a:effectLst/>
                <a:latin typeface="Times New Roman"/>
                <a:ea typeface="Calibri"/>
              </a:rPr>
              <a:t> financiare,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utilizând</a:t>
            </a:r>
            <a:r>
              <a:rPr lang="es-UY" dirty="0" smtClean="0">
                <a:effectLst/>
                <a:latin typeface="Times New Roman"/>
                <a:ea typeface="Calibri"/>
              </a:rPr>
              <a:t> forme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şi</a:t>
            </a:r>
            <a:r>
              <a:rPr lang="es-UY" dirty="0" smtClean="0">
                <a:effectLst/>
                <a:latin typeface="Times New Roman"/>
                <a:ea typeface="Calibri"/>
              </a:rPr>
              <a:t>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activităţi</a:t>
            </a:r>
            <a:r>
              <a:rPr lang="es-UY" dirty="0" smtClean="0">
                <a:effectLst/>
                <a:latin typeface="Times New Roman"/>
                <a:ea typeface="Calibri"/>
              </a:rPr>
              <a:t> de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învăţare</a:t>
            </a:r>
            <a:r>
              <a:rPr lang="es-UY" dirty="0" smtClean="0">
                <a:effectLst/>
                <a:latin typeface="Times New Roman"/>
                <a:ea typeface="Calibri"/>
              </a:rPr>
              <a:t> </a:t>
            </a:r>
            <a:r>
              <a:rPr lang="es-UY" dirty="0" err="1" smtClean="0">
                <a:effectLst/>
                <a:latin typeface="Times New Roman"/>
                <a:ea typeface="Calibri"/>
              </a:rPr>
              <a:t>diversificate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4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 smtClean="0"/>
              <a:t>Materialele utilizate la clasă au fost utile, accesibile elevilor de clasa I, iar poezioarele atractive i-au făcut pe elevii mei să le memoreze cu ușurință. </a:t>
            </a:r>
          </a:p>
          <a:p>
            <a:r>
              <a:rPr lang="ro-RO" dirty="0" smtClean="0"/>
              <a:t>Cele două personaje, Ionuț și Alexandra, i-au ghidat pe elevii mei în tainele educației financiare.</a:t>
            </a:r>
          </a:p>
          <a:p>
            <a:r>
              <a:rPr lang="ro-RO" dirty="0" smtClean="0"/>
              <a:t>Copiii clasei I B au fost curioși să afle povestea monedei, au realizat cu ușurință sarcinile de lucru să-l ajute pe Ionuț să realizeze trocul cu Alexandra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3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Cei mici au realizat un concurs de modele de pușculițe, fiecare lăudându-se </a:t>
            </a:r>
            <a:r>
              <a:rPr lang="ro-RO" smtClean="0"/>
              <a:t>cu propriul exemplar, cel avut acasă, sau cel pe care și-l doresc.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lorin\Desktop\cab6ddd3-04b9-45e9-8d32-d7ecc5ce59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6724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lorin\Desktop\ed88c20f-0248-4fdb-a724-192a2a571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744416" cy="25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6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Ionuț și Alexandra ne conduc în călătoria noastră în lumea banilor</a:t>
            </a:r>
            <a:endParaRPr lang="en-US" dirty="0"/>
          </a:p>
        </p:txBody>
      </p:sp>
      <p:pic>
        <p:nvPicPr>
          <p:cNvPr id="2050" name="Picture 2" descr="C:\Users\Florin\Desktop\WhatsApp Image 2021-06-10 at 19.56.42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5355"/>
            <a:ext cx="2664296" cy="190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lorin\Desktop\WhatsApp Image 2021-06-10 at 19.56.4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75356"/>
            <a:ext cx="2664297" cy="190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lorin\Desktop\WhatsApp Image 2021-06-10 at 19.56.4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575355"/>
            <a:ext cx="2872569" cy="190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lorin\Desktop\a31358ef-4312-41e5-8ca1-20ca3a4179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266429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lorin\Desktop\c51c9e1f-85e6-4a77-b2c0-161c3bf7939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59228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Florin\Desktop\WhatsApp Image 2021-06-10 at 19.56.42 (1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2" y="3933056"/>
            <a:ext cx="287257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17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</TotalTime>
  <Words>162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Educație financiară prin joc     </vt:lpstr>
      <vt:lpstr>PowerPoint Presentation</vt:lpstr>
      <vt:lpstr>PowerPoint Presentation</vt:lpstr>
      <vt:lpstr>PowerPoint Presentation</vt:lpstr>
      <vt:lpstr>Ionuț și Alexandra ne conduc în călătoria noastră în lumea banilor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Educație financiară prin joc</dc:title>
  <dc:creator>Florin</dc:creator>
  <cp:lastModifiedBy>Florin</cp:lastModifiedBy>
  <cp:revision>7</cp:revision>
  <dcterms:created xsi:type="dcterms:W3CDTF">2021-06-10T16:49:34Z</dcterms:created>
  <dcterms:modified xsi:type="dcterms:W3CDTF">2021-07-02T08:07:57Z</dcterms:modified>
</cp:coreProperties>
</file>