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13" autoAdjust="0"/>
  </p:normalViewPr>
  <p:slideViewPr>
    <p:cSldViewPr>
      <p:cViewPr varScale="1">
        <p:scale>
          <a:sx n="66" d="100"/>
          <a:sy n="66" d="100"/>
        </p:scale>
        <p:origin x="-127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191652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59199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80384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8611692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79264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50169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241055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511999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55506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884323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829789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65651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171133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05492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43192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65996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66404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31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cut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Dana\Desktop\Educatie%20financiara2021\photos_and_videos\Educaiefinanciara_cqAkBAuacQ\188171931_527001685142772_8581902854523617468_n_4239002979517635.mp4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Dana\Desktop\Educatie%20financiara2021\photos_and_videos\Educaiefinanciara_cqAkBAuacQ\189671214_3957232461032308_1202190065024056133_n_4239033576181242.mp4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515784" cy="2719981"/>
          </a:xfrm>
        </p:spPr>
        <p:txBody>
          <a:bodyPr/>
          <a:lstStyle/>
          <a:p>
            <a:pPr algn="ctr"/>
            <a:r>
              <a:rPr lang="ro-RO" b="1" dirty="0" smtClean="0"/>
              <a:t>CLUBUL MICILOR BANCHERI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7515784" cy="1394820"/>
          </a:xfrm>
        </p:spPr>
        <p:txBody>
          <a:bodyPr>
            <a:normAutofit fontScale="92500"/>
          </a:bodyPr>
          <a:lstStyle/>
          <a:p>
            <a:pPr algn="r"/>
            <a:r>
              <a:rPr lang="ro-RO" b="1" dirty="0" smtClean="0"/>
              <a:t>CLASA SPIRIDUȘILOR CAMPIONI</a:t>
            </a:r>
          </a:p>
          <a:p>
            <a:pPr algn="r"/>
            <a:r>
              <a:rPr lang="ro-RO" b="1" dirty="0" smtClean="0"/>
              <a:t>LICEUL CU PROGRAM SPORTIV „IOLANDA BALAȘ SOTER” BUZĂU</a:t>
            </a:r>
          </a:p>
          <a:p>
            <a:pPr algn="r"/>
            <a:r>
              <a:rPr lang="ro-RO" b="1" dirty="0" smtClean="0"/>
              <a:t>PROF. COORDONATOR: ELENA-DANA TOMA-NICOLAU</a:t>
            </a:r>
            <a:endParaRPr lang="en-US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690282"/>
          </a:xfrm>
        </p:spPr>
        <p:txBody>
          <a:bodyPr/>
          <a:lstStyle/>
          <a:p>
            <a:pPr algn="ctr"/>
            <a:r>
              <a:rPr lang="ro-RO" b="1" dirty="0" smtClean="0"/>
              <a:t>RĂSPLATA BINEMERITATĂ</a:t>
            </a:r>
            <a:endParaRPr lang="en-US" b="1" dirty="0"/>
          </a:p>
        </p:txBody>
      </p:sp>
      <p:pic>
        <p:nvPicPr>
          <p:cNvPr id="3" name="Picture 2" descr="187972464_4238994776185122_1535684162066541944_n_4238994772851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88821127_4238995486185051_179028393847487241_n_4238995479518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895600"/>
            <a:ext cx="51054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88500403_4238995109518422_8104013640965226382_n_4238995106185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33528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66800"/>
            <a:ext cx="2590800" cy="1860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354616" cy="995082"/>
          </a:xfrm>
        </p:spPr>
        <p:txBody>
          <a:bodyPr/>
          <a:lstStyle/>
          <a:p>
            <a:pPr algn="ctr"/>
            <a:r>
              <a:rPr lang="ro-RO" sz="2800" b="1" dirty="0" smtClean="0"/>
              <a:t>PREZENTAREA PROIECTELOR FINALE LA DISCIPLINA OPȚIONALĂ EDUCAȚIE FINANCIARĂ</a:t>
            </a:r>
            <a:br>
              <a:rPr lang="ro-RO" sz="2800" b="1" dirty="0" smtClean="0"/>
            </a:br>
            <a:r>
              <a:rPr lang="ro-RO" sz="2800" b="1" dirty="0" smtClean="0"/>
              <a:t/>
            </a:r>
            <a:br>
              <a:rPr lang="ro-RO" sz="2800" b="1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304801" y="3124200"/>
            <a:ext cx="4953000" cy="3429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ro-RO" sz="2000" dirty="0" smtClean="0"/>
              <a:t>BANCA/BANCOMATUL</a:t>
            </a:r>
            <a:br>
              <a:rPr lang="ro-RO" sz="2000" dirty="0" smtClean="0"/>
            </a:br>
            <a:r>
              <a:rPr lang="ro-RO" sz="1600" dirty="0" smtClean="0"/>
              <a:t>TIMP DE LUCRU: 2 săptămâni</a:t>
            </a:r>
          </a:p>
          <a:p>
            <a:pPr>
              <a:lnSpc>
                <a:spcPct val="150000"/>
              </a:lnSpc>
            </a:pPr>
            <a:r>
              <a:rPr lang="ro-RO" sz="1600" dirty="0" smtClean="0"/>
              <a:t>Materiale: la alegere</a:t>
            </a:r>
          </a:p>
          <a:p>
            <a:pPr>
              <a:lnSpc>
                <a:spcPct val="150000"/>
              </a:lnSpc>
            </a:pPr>
            <a:r>
              <a:rPr lang="ro-RO" sz="1600" dirty="0" smtClean="0"/>
              <a:t>Modalitate de realizare: la alegere</a:t>
            </a:r>
          </a:p>
          <a:p>
            <a:pPr>
              <a:lnSpc>
                <a:spcPct val="150000"/>
              </a:lnSpc>
            </a:pPr>
            <a:r>
              <a:rPr lang="ro-RO" sz="1600" dirty="0" smtClean="0"/>
              <a:t>Clasa: a III-a</a:t>
            </a:r>
          </a:p>
          <a:p>
            <a:pPr>
              <a:lnSpc>
                <a:spcPct val="150000"/>
              </a:lnSpc>
            </a:pPr>
            <a:r>
              <a:rPr lang="ro-RO" sz="1600" dirty="0" smtClean="0"/>
              <a:t>Număr elevi: 17</a:t>
            </a:r>
          </a:p>
          <a:p>
            <a:pPr>
              <a:lnSpc>
                <a:spcPct val="150000"/>
              </a:lnSpc>
            </a:pPr>
            <a:r>
              <a:rPr lang="ro-RO" sz="1600" dirty="0" smtClean="0"/>
              <a:t>Proiecte prezentate în prima sesiune: 9</a:t>
            </a:r>
            <a:endParaRPr lang="en-US" sz="1600" dirty="0"/>
          </a:p>
        </p:txBody>
      </p:sp>
      <p:pic>
        <p:nvPicPr>
          <p:cNvPr id="9" name="Picture 8" descr="187769071_4238991616185438_7182212374171553155_n_4238991609518772.jpg"/>
          <p:cNvPicPr>
            <a:picLocks noChangeAspect="1"/>
          </p:cNvPicPr>
          <p:nvPr/>
        </p:nvPicPr>
        <p:blipFill>
          <a:blip r:embed="rId2" cstate="print"/>
          <a:srcRect l="4908" t="10135" b="16892"/>
          <a:stretch>
            <a:fillRect/>
          </a:stretch>
        </p:blipFill>
        <p:spPr>
          <a:xfrm>
            <a:off x="5638800" y="3429000"/>
            <a:ext cx="295275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188953168_4238991439518789_8328373882078396990_n_4238991436185456.jpg"/>
          <p:cNvPicPr>
            <a:picLocks noChangeAspect="1"/>
          </p:cNvPicPr>
          <p:nvPr/>
        </p:nvPicPr>
        <p:blipFill>
          <a:blip r:embed="rId3" cstate="print"/>
          <a:srcRect t="23611" b="56945"/>
          <a:stretch>
            <a:fillRect/>
          </a:stretch>
        </p:blipFill>
        <p:spPr>
          <a:xfrm>
            <a:off x="5486400" y="2209800"/>
            <a:ext cx="3276600" cy="89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690282"/>
          </a:xfrm>
        </p:spPr>
        <p:txBody>
          <a:bodyPr/>
          <a:lstStyle/>
          <a:p>
            <a:pPr algn="ctr"/>
            <a:r>
              <a:rPr lang="ro-RO" b="1" dirty="0" smtClean="0"/>
              <a:t>BANCA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143000"/>
            <a:ext cx="3657600" cy="576262"/>
          </a:xfrm>
        </p:spPr>
        <p:txBody>
          <a:bodyPr/>
          <a:lstStyle/>
          <a:p>
            <a:pPr algn="ctr"/>
            <a:r>
              <a:rPr lang="ro-RO" sz="2000" b="1" dirty="0" smtClean="0"/>
              <a:t>BĂNICĂ GEORGE-CĂTĂLIN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124200" y="1905000"/>
            <a:ext cx="2657771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186484361_4239000632851203_1462783192525346424_n_4239000629517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828800"/>
            <a:ext cx="2971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87972464_4239000482851218_3654474560158660199_n_4239000476184552.jpg"/>
          <p:cNvPicPr>
            <a:picLocks noChangeAspect="1"/>
          </p:cNvPicPr>
          <p:nvPr/>
        </p:nvPicPr>
        <p:blipFill>
          <a:blip r:embed="rId3" cstate="print"/>
          <a:srcRect t="17778" b="3333"/>
          <a:stretch>
            <a:fillRect/>
          </a:stretch>
        </p:blipFill>
        <p:spPr>
          <a:xfrm>
            <a:off x="3048000" y="1828800"/>
            <a:ext cx="292162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188055839_4238999502851316_1398862927174139354_n_4238999499517983.jpg"/>
          <p:cNvPicPr>
            <a:picLocks noChangeAspect="1"/>
          </p:cNvPicPr>
          <p:nvPr/>
        </p:nvPicPr>
        <p:blipFill>
          <a:blip r:embed="rId4" cstate="print"/>
          <a:srcRect l="11481" b="7778"/>
          <a:stretch>
            <a:fillRect/>
          </a:stretch>
        </p:blipFill>
        <p:spPr>
          <a:xfrm>
            <a:off x="0" y="1828800"/>
            <a:ext cx="2971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30816" cy="107128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o-RO" b="1" dirty="0" smtClean="0"/>
              <a:t>BANCA</a:t>
            </a:r>
            <a:br>
              <a:rPr lang="ro-RO" b="1" dirty="0" smtClean="0"/>
            </a:br>
            <a:r>
              <a:rPr lang="ro-RO" sz="2000" b="1" dirty="0" smtClean="0"/>
              <a:t>BRĂILEANU RAREȘ-IOAN</a:t>
            </a:r>
            <a:endParaRPr lang="en-US" b="1" dirty="0"/>
          </a:p>
        </p:txBody>
      </p:sp>
      <p:pic>
        <p:nvPicPr>
          <p:cNvPr id="3" name="Picture 2" descr="189437351_4239032862847980_2438679076814003593_n_4239032859514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572000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88446862_4239033156181284_2008200046036511593_n_4239033152847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0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88527512_4239033269514606_8180440789318309859_n_4239033266181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57200"/>
            <a:ext cx="21145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88912174_4239033509514582_5188041766984292911_n_42390335061812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81000"/>
            <a:ext cx="2438400" cy="4038600"/>
          </a:xfrm>
          <a:prstGeom prst="rect">
            <a:avLst/>
          </a:prstGeom>
        </p:spPr>
      </p:pic>
      <p:pic>
        <p:nvPicPr>
          <p:cNvPr id="7" name="Picture 6" descr="188999343_4239033396181260_6436931304425108845_n_42390333928479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44196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88171931_527001685142772_8581902854523617468_n_42390029795176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743200" y="1524000"/>
            <a:ext cx="4038600" cy="2857500"/>
          </a:xfrm>
          <a:prstGeom prst="rect">
            <a:avLst/>
          </a:prstGeom>
        </p:spPr>
      </p:pic>
      <p:pic>
        <p:nvPicPr>
          <p:cNvPr id="9" name="Picture 8" descr="188985625_4239001312851135_9115573896471533343_n_42390013095178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3733800"/>
            <a:ext cx="21526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BANCA</a:t>
            </a:r>
            <a:br>
              <a:rPr lang="ro-RO" b="1" dirty="0" smtClean="0"/>
            </a:br>
            <a:r>
              <a:rPr lang="ro-RO" sz="2000" b="1" dirty="0" smtClean="0"/>
              <a:t>EL ZOGBHY ANTOINE</a:t>
            </a:r>
            <a:r>
              <a:rPr lang="ro-RO" b="1" dirty="0" smtClean="0"/>
              <a:t/>
            </a:r>
            <a:br>
              <a:rPr lang="ro-RO" b="1" dirty="0" smtClean="0"/>
            </a:br>
            <a:endParaRPr lang="en-US" b="1" dirty="0"/>
          </a:p>
        </p:txBody>
      </p:sp>
      <p:pic>
        <p:nvPicPr>
          <p:cNvPr id="6" name="Picture 5" descr="187927274_4238999086184691_4520717719200120999_n_4238999082851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1148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88149291_4238998922851374_2572291248978893578_n_4238998919518041.jpg"/>
          <p:cNvPicPr>
            <a:picLocks noChangeAspect="1"/>
          </p:cNvPicPr>
          <p:nvPr/>
        </p:nvPicPr>
        <p:blipFill>
          <a:blip r:embed="rId3" cstate="print"/>
          <a:srcRect t="14815"/>
          <a:stretch>
            <a:fillRect/>
          </a:stretch>
        </p:blipFill>
        <p:spPr>
          <a:xfrm>
            <a:off x="1524000" y="4724400"/>
            <a:ext cx="2743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89066392_4238999212851345_2258410569298959098_n_4238999209518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828800"/>
            <a:ext cx="41148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89211379_4238998416184758_73158671834594970_n_4238998412851425.jpg"/>
          <p:cNvPicPr>
            <a:picLocks noChangeAspect="1"/>
          </p:cNvPicPr>
          <p:nvPr/>
        </p:nvPicPr>
        <p:blipFill>
          <a:blip r:embed="rId5" cstate="print"/>
          <a:srcRect l="14444" t="21111" r="24815" b="20000"/>
          <a:stretch>
            <a:fillRect/>
          </a:stretch>
        </p:blipFill>
        <p:spPr>
          <a:xfrm>
            <a:off x="5943600" y="1676400"/>
            <a:ext cx="182736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995082"/>
          </a:xfrm>
        </p:spPr>
        <p:txBody>
          <a:bodyPr/>
          <a:lstStyle/>
          <a:p>
            <a:pPr algn="ctr"/>
            <a:r>
              <a:rPr lang="ro-RO" b="1" dirty="0" smtClean="0"/>
              <a:t>BANCA</a:t>
            </a:r>
            <a:br>
              <a:rPr lang="ro-RO" b="1" dirty="0" smtClean="0"/>
            </a:br>
            <a:r>
              <a:rPr lang="ro-RO" sz="2000" b="1" dirty="0" smtClean="0"/>
              <a:t>DINU EMILIAN</a:t>
            </a:r>
            <a:endParaRPr lang="en-US" sz="2000" b="1" dirty="0"/>
          </a:p>
        </p:txBody>
      </p:sp>
      <p:pic>
        <p:nvPicPr>
          <p:cNvPr id="3" name="Picture 2" descr="189437351_4238997052851561_8976664170511250193_n_4238997049518228.jpg"/>
          <p:cNvPicPr>
            <a:picLocks noChangeAspect="1"/>
          </p:cNvPicPr>
          <p:nvPr/>
        </p:nvPicPr>
        <p:blipFill>
          <a:blip r:embed="rId3" cstate="print"/>
          <a:srcRect l="4074" t="24444" r="4074" b="23333"/>
          <a:stretch>
            <a:fillRect/>
          </a:stretch>
        </p:blipFill>
        <p:spPr>
          <a:xfrm>
            <a:off x="304800" y="4800600"/>
            <a:ext cx="2667000" cy="190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88423381_4238996926184907_929496399771978559_n_4238996919518241.jpg"/>
          <p:cNvPicPr>
            <a:picLocks noChangeAspect="1"/>
          </p:cNvPicPr>
          <p:nvPr/>
        </p:nvPicPr>
        <p:blipFill>
          <a:blip r:embed="rId4" cstate="print"/>
          <a:srcRect t="21111" b="23333"/>
          <a:stretch>
            <a:fillRect/>
          </a:stretch>
        </p:blipFill>
        <p:spPr>
          <a:xfrm>
            <a:off x="6400800" y="4800600"/>
            <a:ext cx="257174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88171822_4238997149518218_941432436442963180_n_4238997142851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85775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88620904_4238997666184833_2522633240261168993_n_4238997662851500.jpg"/>
          <p:cNvPicPr>
            <a:picLocks noChangeAspect="1"/>
          </p:cNvPicPr>
          <p:nvPr/>
        </p:nvPicPr>
        <p:blipFill>
          <a:blip r:embed="rId6" cstate="print"/>
          <a:srcRect l="6250" t="11111" r="2083"/>
          <a:stretch>
            <a:fillRect/>
          </a:stretch>
        </p:blipFill>
        <p:spPr>
          <a:xfrm>
            <a:off x="5655469" y="1219200"/>
            <a:ext cx="3259931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89671214_3957232461032308_1202190065024056133_n_423903357618124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85800" y="1447800"/>
            <a:ext cx="4495800" cy="31432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BANCA</a:t>
            </a:r>
            <a:br>
              <a:rPr lang="ro-RO" b="1" dirty="0" smtClean="0"/>
            </a:br>
            <a:r>
              <a:rPr lang="ro-RO" sz="2000" b="1" dirty="0" smtClean="0"/>
              <a:t>PĂTRĂNOIU MARIA și JIPA EMIL</a:t>
            </a:r>
            <a:endParaRPr lang="en-US" b="1" dirty="0"/>
          </a:p>
        </p:txBody>
      </p:sp>
      <p:pic>
        <p:nvPicPr>
          <p:cNvPr id="3" name="Picture 2" descr="187655446_4239002662851000_2876310078512009951_n_4239002659517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80035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87950156_4239002922850974_944290994610613359_n_4239002919517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752600"/>
            <a:ext cx="24003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88697350_4239002096184390_6291296684062910225_n_4239002092851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9050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071282"/>
          </a:xfrm>
        </p:spPr>
        <p:txBody>
          <a:bodyPr/>
          <a:lstStyle/>
          <a:p>
            <a:pPr algn="ctr"/>
            <a:r>
              <a:rPr lang="ro-RO" b="1" dirty="0" smtClean="0"/>
              <a:t>BANCOMATUL</a:t>
            </a:r>
            <a:br>
              <a:rPr lang="ro-RO" b="1" dirty="0" smtClean="0"/>
            </a:br>
            <a:r>
              <a:rPr lang="ro-RO" sz="2000" b="1" dirty="0" smtClean="0"/>
              <a:t>BUCĂTARU LAURA, OLTEANU ANDREEA și TUDOR AIDA</a:t>
            </a:r>
            <a:endParaRPr lang="en-US" sz="2000" b="1" dirty="0"/>
          </a:p>
        </p:txBody>
      </p:sp>
      <p:pic>
        <p:nvPicPr>
          <p:cNvPr id="3" name="Picture 2" descr="187544750_4238995742851692_75195533014657343_n_4238995739518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133600"/>
            <a:ext cx="257175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87997548_4238996789518254_474910290374975560_n_4238996786184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828800"/>
            <a:ext cx="280035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88331232_4238997889518144_4223206190210184656_n_4238997886184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057400"/>
            <a:ext cx="28194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766482"/>
          </a:xfrm>
        </p:spPr>
        <p:txBody>
          <a:bodyPr/>
          <a:lstStyle/>
          <a:p>
            <a:pPr algn="ctr"/>
            <a:r>
              <a:rPr lang="ro-RO" dirty="0" smtClean="0"/>
              <a:t>JOCURI DE ROL</a:t>
            </a:r>
            <a:endParaRPr lang="en-US" dirty="0"/>
          </a:p>
        </p:txBody>
      </p:sp>
      <p:pic>
        <p:nvPicPr>
          <p:cNvPr id="3" name="Picture 2" descr="187511957_4238992642852002_5982221487066281655_n_4238992639518669.jpg"/>
          <p:cNvPicPr>
            <a:picLocks noChangeAspect="1"/>
          </p:cNvPicPr>
          <p:nvPr/>
        </p:nvPicPr>
        <p:blipFill>
          <a:blip r:embed="rId2" cstate="print"/>
          <a:srcRect l="17407" t="26667" r="17407" b="21111"/>
          <a:stretch>
            <a:fillRect/>
          </a:stretch>
        </p:blipFill>
        <p:spPr>
          <a:xfrm>
            <a:off x="304800" y="1143000"/>
            <a:ext cx="2286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87692456_4238993086185291_8781010814324084153_n_4238993082851958.jpg"/>
          <p:cNvPicPr>
            <a:picLocks noChangeAspect="1"/>
          </p:cNvPicPr>
          <p:nvPr/>
        </p:nvPicPr>
        <p:blipFill>
          <a:blip r:embed="rId3" cstate="print"/>
          <a:srcRect l="12963" t="16667" r="-370" b="21111"/>
          <a:stretch>
            <a:fillRect/>
          </a:stretch>
        </p:blipFill>
        <p:spPr>
          <a:xfrm>
            <a:off x="2895600" y="1143000"/>
            <a:ext cx="28098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87779072_4238992286185371_1197315516458023263_n_4238992282852038.jpg"/>
          <p:cNvPicPr>
            <a:picLocks noChangeAspect="1"/>
          </p:cNvPicPr>
          <p:nvPr/>
        </p:nvPicPr>
        <p:blipFill>
          <a:blip r:embed="rId4" cstate="print"/>
          <a:srcRect t="21111" r="7037" b="17778"/>
          <a:stretch>
            <a:fillRect/>
          </a:stretch>
        </p:blipFill>
        <p:spPr>
          <a:xfrm>
            <a:off x="228600" y="4038600"/>
            <a:ext cx="295586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87902301_4238992012852065_3797495067842083668_n_4238992009518732.jpg"/>
          <p:cNvPicPr>
            <a:picLocks noChangeAspect="1"/>
          </p:cNvPicPr>
          <p:nvPr/>
        </p:nvPicPr>
        <p:blipFill>
          <a:blip r:embed="rId5" cstate="print"/>
          <a:srcRect l="7037" r="10000" b="32222"/>
          <a:stretch>
            <a:fillRect/>
          </a:stretch>
        </p:blipFill>
        <p:spPr>
          <a:xfrm>
            <a:off x="5943600" y="1066800"/>
            <a:ext cx="272821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89405320_4238993632851903_2395259537797177838_n_4238993629518570.jpg"/>
          <p:cNvPicPr>
            <a:picLocks noChangeAspect="1"/>
          </p:cNvPicPr>
          <p:nvPr/>
        </p:nvPicPr>
        <p:blipFill>
          <a:blip r:embed="rId6" cstate="print"/>
          <a:srcRect t="34444"/>
          <a:stretch>
            <a:fillRect/>
          </a:stretch>
        </p:blipFill>
        <p:spPr>
          <a:xfrm>
            <a:off x="3429000" y="4038600"/>
            <a:ext cx="23431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88192953_4238993189518614_313986653356523262_n_4238993186185281.jpg"/>
          <p:cNvPicPr>
            <a:picLocks noChangeAspect="1"/>
          </p:cNvPicPr>
          <p:nvPr/>
        </p:nvPicPr>
        <p:blipFill>
          <a:blip r:embed="rId7" cstate="print"/>
          <a:srcRect t="3333"/>
          <a:stretch>
            <a:fillRect/>
          </a:stretch>
        </p:blipFill>
        <p:spPr>
          <a:xfrm>
            <a:off x="6248400" y="3886200"/>
            <a:ext cx="2438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44</Words>
  <Application>Microsoft Office PowerPoint</Application>
  <PresentationFormat>On-screen Show (4:3)</PresentationFormat>
  <Paragraphs>20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CLUBUL MICILOR BANCHERI</vt:lpstr>
      <vt:lpstr>PREZENTAREA PROIECTELOR FINALE LA DISCIPLINA OPȚIONALĂ EDUCAȚIE FINANCIARĂ  </vt:lpstr>
      <vt:lpstr>BANCA</vt:lpstr>
      <vt:lpstr>BANCA BRĂILEANU RAREȘ-IOAN</vt:lpstr>
      <vt:lpstr>BANCA EL ZOGBHY ANTOINE </vt:lpstr>
      <vt:lpstr>BANCA DINU EMILIAN</vt:lpstr>
      <vt:lpstr>BANCA PĂTRĂNOIU MARIA și JIPA EMIL</vt:lpstr>
      <vt:lpstr>BANCOMATUL BUCĂTARU LAURA, OLTEANU ANDREEA și TUDOR AIDA</vt:lpstr>
      <vt:lpstr>JOCURI DE ROL</vt:lpstr>
      <vt:lpstr>RĂSPLATA BINEMERITATĂ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CLUBUL MICILOR BANCHERI</dc:title>
  <dc:creator>Dana</dc:creator>
  <cp:lastModifiedBy>Dana</cp:lastModifiedBy>
  <cp:revision>3</cp:revision>
  <dcterms:created xsi:type="dcterms:W3CDTF">2006-08-16T00:00:00Z</dcterms:created>
  <dcterms:modified xsi:type="dcterms:W3CDTF">2021-05-25T19:02:08Z</dcterms:modified>
</cp:coreProperties>
</file>