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75" r:id="rId6"/>
    <p:sldId id="260" r:id="rId7"/>
    <p:sldId id="266" r:id="rId8"/>
    <p:sldId id="273" r:id="rId9"/>
    <p:sldId id="270" r:id="rId10"/>
  </p:sldIdLst>
  <p:sldSz cx="9144000" cy="5143500" type="screen16x9"/>
  <p:notesSz cx="6858000" cy="9144000"/>
  <p:embeddedFontLs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2355FE-C2CA-455B-9C5B-B90ED6A4596A}">
  <a:tblStyle styleId="{9E2355FE-C2CA-455B-9C5B-B90ED6A459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DF61C1-7149-4C02-83D7-67445331B12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6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886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a347b636f0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a347b636f0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47b636f0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47b636f0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17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5a20bf290_1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5a20bf290_1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a5a20bf290_11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a5a20bf290_11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af02283d8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af02283d8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avLst/>
              <a:gdLst/>
              <a:ahLst/>
              <a:cxnLst/>
              <a:rect l="l" t="t" r="r" b="b"/>
              <a:pathLst>
                <a:path w="23016" h="21827" extrusionOk="0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avLst/>
              <a:gdLst/>
              <a:ahLst/>
              <a:cxnLst/>
              <a:rect l="l" t="t" r="r" b="b"/>
              <a:pathLst>
                <a:path w="47614" h="35773" extrusionOk="0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avLst/>
              <a:gdLst/>
              <a:ahLst/>
              <a:cxnLst/>
              <a:rect l="l" t="t" r="r" b="b"/>
              <a:pathLst>
                <a:path w="72748" h="48511" extrusionOk="0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8686750" y="-4750"/>
            <a:ext cx="2211625" cy="1472250"/>
          </a:xfrm>
          <a:custGeom>
            <a:avLst/>
            <a:gdLst/>
            <a:ahLst/>
            <a:cxnLst/>
            <a:rect l="l" t="t" r="r" b="b"/>
            <a:pathLst>
              <a:path w="88465" h="58890" extrusionOk="0">
                <a:moveTo>
                  <a:pt x="27223" y="1"/>
                </a:moveTo>
                <a:cubicBezTo>
                  <a:pt x="23690" y="1"/>
                  <a:pt x="20242" y="582"/>
                  <a:pt x="17229" y="2101"/>
                </a:cubicBezTo>
                <a:cubicBezTo>
                  <a:pt x="14765" y="3351"/>
                  <a:pt x="12526" y="5078"/>
                  <a:pt x="10074" y="6995"/>
                </a:cubicBezTo>
                <a:cubicBezTo>
                  <a:pt x="4668" y="11198"/>
                  <a:pt x="1" y="16234"/>
                  <a:pt x="1" y="23497"/>
                </a:cubicBezTo>
                <a:cubicBezTo>
                  <a:pt x="441" y="33474"/>
                  <a:pt x="9002" y="38772"/>
                  <a:pt x="16122" y="44392"/>
                </a:cubicBezTo>
                <a:cubicBezTo>
                  <a:pt x="27068" y="53076"/>
                  <a:pt x="42063" y="58889"/>
                  <a:pt x="56664" y="58889"/>
                </a:cubicBezTo>
                <a:cubicBezTo>
                  <a:pt x="62122" y="58889"/>
                  <a:pt x="67525" y="58077"/>
                  <a:pt x="72641" y="56298"/>
                </a:cubicBezTo>
                <a:cubicBezTo>
                  <a:pt x="82035" y="53048"/>
                  <a:pt x="88464" y="43594"/>
                  <a:pt x="87107" y="33355"/>
                </a:cubicBezTo>
                <a:cubicBezTo>
                  <a:pt x="85845" y="23913"/>
                  <a:pt x="71188" y="17127"/>
                  <a:pt x="63925" y="12722"/>
                </a:cubicBezTo>
                <a:cubicBezTo>
                  <a:pt x="56925" y="8483"/>
                  <a:pt x="49293" y="4744"/>
                  <a:pt x="41435" y="2399"/>
                </a:cubicBezTo>
                <a:cubicBezTo>
                  <a:pt x="37157" y="1114"/>
                  <a:pt x="32110" y="1"/>
                  <a:pt x="272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318550" y="4689800"/>
            <a:ext cx="1545450" cy="1125750"/>
          </a:xfrm>
          <a:custGeom>
            <a:avLst/>
            <a:gdLst/>
            <a:ahLst/>
            <a:cxnLst/>
            <a:rect l="l" t="t" r="r" b="b"/>
            <a:pathLst>
              <a:path w="61818" h="45030" extrusionOk="0">
                <a:moveTo>
                  <a:pt x="16005" y="0"/>
                </a:moveTo>
                <a:cubicBezTo>
                  <a:pt x="12481" y="0"/>
                  <a:pt x="9146" y="830"/>
                  <a:pt x="6680" y="2878"/>
                </a:cubicBezTo>
                <a:cubicBezTo>
                  <a:pt x="2382" y="7093"/>
                  <a:pt x="1" y="16416"/>
                  <a:pt x="1013" y="22404"/>
                </a:cubicBezTo>
                <a:cubicBezTo>
                  <a:pt x="2394" y="30656"/>
                  <a:pt x="9466" y="34061"/>
                  <a:pt x="16229" y="36990"/>
                </a:cubicBezTo>
                <a:cubicBezTo>
                  <a:pt x="24955" y="40784"/>
                  <a:pt x="32992" y="45029"/>
                  <a:pt x="42418" y="45029"/>
                </a:cubicBezTo>
                <a:cubicBezTo>
                  <a:pt x="44143" y="45029"/>
                  <a:pt x="45914" y="44887"/>
                  <a:pt x="47745" y="44574"/>
                </a:cubicBezTo>
                <a:cubicBezTo>
                  <a:pt x="58008" y="42812"/>
                  <a:pt x="61818" y="34442"/>
                  <a:pt x="55270" y="26572"/>
                </a:cubicBezTo>
                <a:cubicBezTo>
                  <a:pt x="51507" y="22035"/>
                  <a:pt x="46197" y="20559"/>
                  <a:pt x="41970" y="16297"/>
                </a:cubicBezTo>
                <a:cubicBezTo>
                  <a:pt x="38720" y="12999"/>
                  <a:pt x="36172" y="8462"/>
                  <a:pt x="32505" y="5486"/>
                </a:cubicBezTo>
                <a:cubicBezTo>
                  <a:pt x="28824" y="2508"/>
                  <a:pt x="22130" y="0"/>
                  <a:pt x="16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flipH="1">
            <a:off x="8050713" y="4436625"/>
            <a:ext cx="1034100" cy="706875"/>
          </a:xfrm>
          <a:custGeom>
            <a:avLst/>
            <a:gdLst/>
            <a:ahLst/>
            <a:cxnLst/>
            <a:rect l="l" t="t" r="r" b="b"/>
            <a:pathLst>
              <a:path w="41364" h="28275" extrusionOk="0">
                <a:moveTo>
                  <a:pt x="25397" y="11949"/>
                </a:moveTo>
                <a:cubicBezTo>
                  <a:pt x="25436" y="11949"/>
                  <a:pt x="25468" y="11978"/>
                  <a:pt x="25468" y="12030"/>
                </a:cubicBezTo>
                <a:cubicBezTo>
                  <a:pt x="25468" y="12078"/>
                  <a:pt x="25445" y="12113"/>
                  <a:pt x="25421" y="12113"/>
                </a:cubicBezTo>
                <a:cubicBezTo>
                  <a:pt x="25349" y="12113"/>
                  <a:pt x="25290" y="12030"/>
                  <a:pt x="25326" y="11982"/>
                </a:cubicBezTo>
                <a:cubicBezTo>
                  <a:pt x="25348" y="11960"/>
                  <a:pt x="25374" y="11949"/>
                  <a:pt x="25397" y="11949"/>
                </a:cubicBezTo>
                <a:close/>
                <a:moveTo>
                  <a:pt x="40104" y="19040"/>
                </a:moveTo>
                <a:cubicBezTo>
                  <a:pt x="40110" y="19040"/>
                  <a:pt x="40117" y="19041"/>
                  <a:pt x="40125" y="19043"/>
                </a:cubicBezTo>
                <a:cubicBezTo>
                  <a:pt x="40173" y="19055"/>
                  <a:pt x="40185" y="19114"/>
                  <a:pt x="40196" y="19162"/>
                </a:cubicBezTo>
                <a:cubicBezTo>
                  <a:pt x="40196" y="19201"/>
                  <a:pt x="40188" y="19224"/>
                  <a:pt x="40158" y="19224"/>
                </a:cubicBezTo>
                <a:cubicBezTo>
                  <a:pt x="40152" y="19224"/>
                  <a:pt x="40145" y="19223"/>
                  <a:pt x="40137" y="19221"/>
                </a:cubicBezTo>
                <a:cubicBezTo>
                  <a:pt x="40113" y="19209"/>
                  <a:pt x="40077" y="19150"/>
                  <a:pt x="40065" y="19102"/>
                </a:cubicBezTo>
                <a:cubicBezTo>
                  <a:pt x="40065" y="19063"/>
                  <a:pt x="40074" y="19040"/>
                  <a:pt x="40104" y="19040"/>
                </a:cubicBezTo>
                <a:close/>
                <a:moveTo>
                  <a:pt x="2056" y="1"/>
                </a:moveTo>
                <a:cubicBezTo>
                  <a:pt x="1899" y="1"/>
                  <a:pt x="1628" y="46"/>
                  <a:pt x="1358" y="136"/>
                </a:cubicBezTo>
                <a:cubicBezTo>
                  <a:pt x="1192" y="195"/>
                  <a:pt x="1001" y="243"/>
                  <a:pt x="906" y="243"/>
                </a:cubicBezTo>
                <a:cubicBezTo>
                  <a:pt x="811" y="255"/>
                  <a:pt x="739" y="291"/>
                  <a:pt x="739" y="350"/>
                </a:cubicBezTo>
                <a:cubicBezTo>
                  <a:pt x="739" y="386"/>
                  <a:pt x="680" y="469"/>
                  <a:pt x="608" y="505"/>
                </a:cubicBezTo>
                <a:cubicBezTo>
                  <a:pt x="551" y="533"/>
                  <a:pt x="511" y="548"/>
                  <a:pt x="474" y="548"/>
                </a:cubicBezTo>
                <a:cubicBezTo>
                  <a:pt x="433" y="548"/>
                  <a:pt x="396" y="530"/>
                  <a:pt x="346" y="493"/>
                </a:cubicBezTo>
                <a:cubicBezTo>
                  <a:pt x="299" y="460"/>
                  <a:pt x="270" y="440"/>
                  <a:pt x="248" y="440"/>
                </a:cubicBezTo>
                <a:cubicBezTo>
                  <a:pt x="214" y="440"/>
                  <a:pt x="194" y="485"/>
                  <a:pt x="144" y="600"/>
                </a:cubicBezTo>
                <a:cubicBezTo>
                  <a:pt x="108" y="707"/>
                  <a:pt x="60" y="910"/>
                  <a:pt x="60" y="1064"/>
                </a:cubicBezTo>
                <a:cubicBezTo>
                  <a:pt x="49" y="1207"/>
                  <a:pt x="25" y="1338"/>
                  <a:pt x="13" y="1362"/>
                </a:cubicBezTo>
                <a:cubicBezTo>
                  <a:pt x="1" y="1386"/>
                  <a:pt x="25" y="1624"/>
                  <a:pt x="72" y="1898"/>
                </a:cubicBezTo>
                <a:cubicBezTo>
                  <a:pt x="120" y="2160"/>
                  <a:pt x="191" y="2565"/>
                  <a:pt x="227" y="2767"/>
                </a:cubicBezTo>
                <a:cubicBezTo>
                  <a:pt x="251" y="2981"/>
                  <a:pt x="311" y="3231"/>
                  <a:pt x="346" y="3327"/>
                </a:cubicBezTo>
                <a:cubicBezTo>
                  <a:pt x="370" y="3410"/>
                  <a:pt x="406" y="3529"/>
                  <a:pt x="418" y="3589"/>
                </a:cubicBezTo>
                <a:cubicBezTo>
                  <a:pt x="430" y="3636"/>
                  <a:pt x="489" y="3922"/>
                  <a:pt x="561" y="4208"/>
                </a:cubicBezTo>
                <a:cubicBezTo>
                  <a:pt x="644" y="4481"/>
                  <a:pt x="715" y="4839"/>
                  <a:pt x="739" y="4993"/>
                </a:cubicBezTo>
                <a:cubicBezTo>
                  <a:pt x="787" y="5196"/>
                  <a:pt x="1192" y="6625"/>
                  <a:pt x="1299" y="6970"/>
                </a:cubicBezTo>
                <a:cubicBezTo>
                  <a:pt x="1358" y="7160"/>
                  <a:pt x="1418" y="7363"/>
                  <a:pt x="1454" y="7494"/>
                </a:cubicBezTo>
                <a:cubicBezTo>
                  <a:pt x="1692" y="8339"/>
                  <a:pt x="2144" y="9708"/>
                  <a:pt x="2430" y="10458"/>
                </a:cubicBezTo>
                <a:cubicBezTo>
                  <a:pt x="2466" y="10566"/>
                  <a:pt x="2513" y="10708"/>
                  <a:pt x="2525" y="10768"/>
                </a:cubicBezTo>
                <a:cubicBezTo>
                  <a:pt x="2549" y="10828"/>
                  <a:pt x="2620" y="11078"/>
                  <a:pt x="2727" y="11304"/>
                </a:cubicBezTo>
                <a:cubicBezTo>
                  <a:pt x="2870" y="11709"/>
                  <a:pt x="3228" y="12625"/>
                  <a:pt x="3513" y="13375"/>
                </a:cubicBezTo>
                <a:cubicBezTo>
                  <a:pt x="3573" y="13554"/>
                  <a:pt x="3704" y="13876"/>
                  <a:pt x="3811" y="14078"/>
                </a:cubicBezTo>
                <a:cubicBezTo>
                  <a:pt x="3894" y="14304"/>
                  <a:pt x="4061" y="14697"/>
                  <a:pt x="4156" y="14947"/>
                </a:cubicBezTo>
                <a:cubicBezTo>
                  <a:pt x="4240" y="15197"/>
                  <a:pt x="4478" y="15769"/>
                  <a:pt x="4692" y="16209"/>
                </a:cubicBezTo>
                <a:cubicBezTo>
                  <a:pt x="4894" y="16662"/>
                  <a:pt x="5061" y="17043"/>
                  <a:pt x="5073" y="17078"/>
                </a:cubicBezTo>
                <a:cubicBezTo>
                  <a:pt x="5085" y="17102"/>
                  <a:pt x="5133" y="17197"/>
                  <a:pt x="5168" y="17281"/>
                </a:cubicBezTo>
                <a:cubicBezTo>
                  <a:pt x="5204" y="17364"/>
                  <a:pt x="5347" y="17674"/>
                  <a:pt x="5490" y="17971"/>
                </a:cubicBezTo>
                <a:cubicBezTo>
                  <a:pt x="5895" y="18852"/>
                  <a:pt x="6085" y="19221"/>
                  <a:pt x="6680" y="20269"/>
                </a:cubicBezTo>
                <a:cubicBezTo>
                  <a:pt x="6990" y="20829"/>
                  <a:pt x="7633" y="21793"/>
                  <a:pt x="7883" y="22103"/>
                </a:cubicBezTo>
                <a:cubicBezTo>
                  <a:pt x="8216" y="22496"/>
                  <a:pt x="8800" y="23031"/>
                  <a:pt x="9121" y="23222"/>
                </a:cubicBezTo>
                <a:cubicBezTo>
                  <a:pt x="9584" y="23511"/>
                  <a:pt x="9922" y="23605"/>
                  <a:pt x="10856" y="23605"/>
                </a:cubicBezTo>
                <a:cubicBezTo>
                  <a:pt x="11075" y="23605"/>
                  <a:pt x="11327" y="23600"/>
                  <a:pt x="11621" y="23591"/>
                </a:cubicBezTo>
                <a:cubicBezTo>
                  <a:pt x="12288" y="23579"/>
                  <a:pt x="13181" y="23412"/>
                  <a:pt x="13300" y="23317"/>
                </a:cubicBezTo>
                <a:cubicBezTo>
                  <a:pt x="13328" y="23289"/>
                  <a:pt x="13370" y="23262"/>
                  <a:pt x="13398" y="23262"/>
                </a:cubicBezTo>
                <a:cubicBezTo>
                  <a:pt x="13407" y="23262"/>
                  <a:pt x="13414" y="23264"/>
                  <a:pt x="13419" y="23270"/>
                </a:cubicBezTo>
                <a:cubicBezTo>
                  <a:pt x="13424" y="23271"/>
                  <a:pt x="13430" y="23272"/>
                  <a:pt x="13436" y="23272"/>
                </a:cubicBezTo>
                <a:cubicBezTo>
                  <a:pt x="13477" y="23272"/>
                  <a:pt x="13550" y="23241"/>
                  <a:pt x="13622" y="23210"/>
                </a:cubicBezTo>
                <a:cubicBezTo>
                  <a:pt x="13693" y="23162"/>
                  <a:pt x="13824" y="23103"/>
                  <a:pt x="13931" y="23067"/>
                </a:cubicBezTo>
                <a:cubicBezTo>
                  <a:pt x="14098" y="23008"/>
                  <a:pt x="15300" y="22329"/>
                  <a:pt x="15693" y="22055"/>
                </a:cubicBezTo>
                <a:cubicBezTo>
                  <a:pt x="15812" y="21972"/>
                  <a:pt x="15920" y="21865"/>
                  <a:pt x="15920" y="21841"/>
                </a:cubicBezTo>
                <a:cubicBezTo>
                  <a:pt x="15943" y="21793"/>
                  <a:pt x="16003" y="21734"/>
                  <a:pt x="16074" y="21698"/>
                </a:cubicBezTo>
                <a:cubicBezTo>
                  <a:pt x="16313" y="21603"/>
                  <a:pt x="16836" y="20567"/>
                  <a:pt x="16967" y="19948"/>
                </a:cubicBezTo>
                <a:cubicBezTo>
                  <a:pt x="17015" y="19781"/>
                  <a:pt x="17086" y="19555"/>
                  <a:pt x="17134" y="19460"/>
                </a:cubicBezTo>
                <a:cubicBezTo>
                  <a:pt x="17194" y="19352"/>
                  <a:pt x="17217" y="19198"/>
                  <a:pt x="17217" y="19138"/>
                </a:cubicBezTo>
                <a:cubicBezTo>
                  <a:pt x="17217" y="19079"/>
                  <a:pt x="17277" y="18805"/>
                  <a:pt x="17348" y="18519"/>
                </a:cubicBezTo>
                <a:cubicBezTo>
                  <a:pt x="17432" y="18233"/>
                  <a:pt x="17503" y="17805"/>
                  <a:pt x="17527" y="17531"/>
                </a:cubicBezTo>
                <a:cubicBezTo>
                  <a:pt x="17563" y="17221"/>
                  <a:pt x="17622" y="16924"/>
                  <a:pt x="17741" y="16662"/>
                </a:cubicBezTo>
                <a:cubicBezTo>
                  <a:pt x="17825" y="16447"/>
                  <a:pt x="17908" y="16209"/>
                  <a:pt x="17908" y="16138"/>
                </a:cubicBezTo>
                <a:cubicBezTo>
                  <a:pt x="17884" y="15983"/>
                  <a:pt x="18182" y="14840"/>
                  <a:pt x="18229" y="14840"/>
                </a:cubicBezTo>
                <a:cubicBezTo>
                  <a:pt x="18241" y="14840"/>
                  <a:pt x="18384" y="14971"/>
                  <a:pt x="18515" y="15126"/>
                </a:cubicBezTo>
                <a:cubicBezTo>
                  <a:pt x="18646" y="15292"/>
                  <a:pt x="18801" y="15447"/>
                  <a:pt x="18825" y="15483"/>
                </a:cubicBezTo>
                <a:cubicBezTo>
                  <a:pt x="18860" y="15507"/>
                  <a:pt x="18956" y="15626"/>
                  <a:pt x="19051" y="15733"/>
                </a:cubicBezTo>
                <a:cubicBezTo>
                  <a:pt x="19277" y="16007"/>
                  <a:pt x="19896" y="16745"/>
                  <a:pt x="19968" y="16816"/>
                </a:cubicBezTo>
                <a:cubicBezTo>
                  <a:pt x="20003" y="16852"/>
                  <a:pt x="20134" y="17019"/>
                  <a:pt x="20265" y="17174"/>
                </a:cubicBezTo>
                <a:cubicBezTo>
                  <a:pt x="20408" y="17340"/>
                  <a:pt x="20718" y="17757"/>
                  <a:pt x="20980" y="18102"/>
                </a:cubicBezTo>
                <a:cubicBezTo>
                  <a:pt x="21254" y="18447"/>
                  <a:pt x="21539" y="18805"/>
                  <a:pt x="21623" y="18900"/>
                </a:cubicBezTo>
                <a:cubicBezTo>
                  <a:pt x="21694" y="19007"/>
                  <a:pt x="21801" y="19114"/>
                  <a:pt x="21837" y="19162"/>
                </a:cubicBezTo>
                <a:cubicBezTo>
                  <a:pt x="21861" y="19186"/>
                  <a:pt x="21920" y="19281"/>
                  <a:pt x="21956" y="19317"/>
                </a:cubicBezTo>
                <a:cubicBezTo>
                  <a:pt x="21977" y="19370"/>
                  <a:pt x="22018" y="19414"/>
                  <a:pt x="22043" y="19414"/>
                </a:cubicBezTo>
                <a:cubicBezTo>
                  <a:pt x="22046" y="19414"/>
                  <a:pt x="22049" y="19413"/>
                  <a:pt x="22051" y="19412"/>
                </a:cubicBezTo>
                <a:cubicBezTo>
                  <a:pt x="22087" y="19412"/>
                  <a:pt x="22111" y="19424"/>
                  <a:pt x="22111" y="19460"/>
                </a:cubicBezTo>
                <a:cubicBezTo>
                  <a:pt x="22111" y="19519"/>
                  <a:pt x="22682" y="20233"/>
                  <a:pt x="23266" y="20888"/>
                </a:cubicBezTo>
                <a:cubicBezTo>
                  <a:pt x="23718" y="21400"/>
                  <a:pt x="23885" y="21603"/>
                  <a:pt x="24099" y="21876"/>
                </a:cubicBezTo>
                <a:cubicBezTo>
                  <a:pt x="24183" y="21996"/>
                  <a:pt x="24302" y="22138"/>
                  <a:pt x="24361" y="22198"/>
                </a:cubicBezTo>
                <a:cubicBezTo>
                  <a:pt x="24421" y="22234"/>
                  <a:pt x="24540" y="22377"/>
                  <a:pt x="24635" y="22496"/>
                </a:cubicBezTo>
                <a:cubicBezTo>
                  <a:pt x="25290" y="23281"/>
                  <a:pt x="26969" y="24853"/>
                  <a:pt x="28266" y="25865"/>
                </a:cubicBezTo>
                <a:cubicBezTo>
                  <a:pt x="28874" y="26341"/>
                  <a:pt x="30112" y="27163"/>
                  <a:pt x="30505" y="27341"/>
                </a:cubicBezTo>
                <a:cubicBezTo>
                  <a:pt x="31993" y="28032"/>
                  <a:pt x="32636" y="28223"/>
                  <a:pt x="33755" y="28270"/>
                </a:cubicBezTo>
                <a:cubicBezTo>
                  <a:pt x="33832" y="28273"/>
                  <a:pt x="33920" y="28275"/>
                  <a:pt x="34016" y="28275"/>
                </a:cubicBezTo>
                <a:cubicBezTo>
                  <a:pt x="34635" y="28275"/>
                  <a:pt x="35579" y="28213"/>
                  <a:pt x="35827" y="28151"/>
                </a:cubicBezTo>
                <a:cubicBezTo>
                  <a:pt x="36291" y="28032"/>
                  <a:pt x="36601" y="27913"/>
                  <a:pt x="36684" y="27830"/>
                </a:cubicBezTo>
                <a:cubicBezTo>
                  <a:pt x="36732" y="27794"/>
                  <a:pt x="36779" y="27770"/>
                  <a:pt x="36779" y="27770"/>
                </a:cubicBezTo>
                <a:cubicBezTo>
                  <a:pt x="36779" y="27777"/>
                  <a:pt x="36785" y="27780"/>
                  <a:pt x="36796" y="27780"/>
                </a:cubicBezTo>
                <a:cubicBezTo>
                  <a:pt x="36820" y="27780"/>
                  <a:pt x="36868" y="27763"/>
                  <a:pt x="36910" y="27746"/>
                </a:cubicBezTo>
                <a:cubicBezTo>
                  <a:pt x="36982" y="27711"/>
                  <a:pt x="37029" y="27675"/>
                  <a:pt x="37006" y="27639"/>
                </a:cubicBezTo>
                <a:cubicBezTo>
                  <a:pt x="36992" y="27625"/>
                  <a:pt x="36994" y="27619"/>
                  <a:pt x="37010" y="27619"/>
                </a:cubicBezTo>
                <a:cubicBezTo>
                  <a:pt x="37022" y="27619"/>
                  <a:pt x="37040" y="27622"/>
                  <a:pt x="37065" y="27627"/>
                </a:cubicBezTo>
                <a:cubicBezTo>
                  <a:pt x="37085" y="27631"/>
                  <a:pt x="37105" y="27634"/>
                  <a:pt x="37123" y="27634"/>
                </a:cubicBezTo>
                <a:cubicBezTo>
                  <a:pt x="37159" y="27634"/>
                  <a:pt x="37188" y="27623"/>
                  <a:pt x="37196" y="27591"/>
                </a:cubicBezTo>
                <a:cubicBezTo>
                  <a:pt x="37208" y="27568"/>
                  <a:pt x="37363" y="27425"/>
                  <a:pt x="37541" y="27270"/>
                </a:cubicBezTo>
                <a:cubicBezTo>
                  <a:pt x="38018" y="26853"/>
                  <a:pt x="38172" y="26663"/>
                  <a:pt x="38149" y="26568"/>
                </a:cubicBezTo>
                <a:cubicBezTo>
                  <a:pt x="38137" y="26520"/>
                  <a:pt x="38196" y="26472"/>
                  <a:pt x="38268" y="26448"/>
                </a:cubicBezTo>
                <a:cubicBezTo>
                  <a:pt x="38351" y="26425"/>
                  <a:pt x="38411" y="26377"/>
                  <a:pt x="38411" y="26353"/>
                </a:cubicBezTo>
                <a:cubicBezTo>
                  <a:pt x="38411" y="26318"/>
                  <a:pt x="38470" y="26198"/>
                  <a:pt x="38553" y="26079"/>
                </a:cubicBezTo>
                <a:cubicBezTo>
                  <a:pt x="38625" y="25960"/>
                  <a:pt x="38684" y="25841"/>
                  <a:pt x="38684" y="25806"/>
                </a:cubicBezTo>
                <a:cubicBezTo>
                  <a:pt x="38684" y="25782"/>
                  <a:pt x="38732" y="25710"/>
                  <a:pt x="38803" y="25651"/>
                </a:cubicBezTo>
                <a:cubicBezTo>
                  <a:pt x="38911" y="25556"/>
                  <a:pt x="38911" y="25532"/>
                  <a:pt x="38827" y="25496"/>
                </a:cubicBezTo>
                <a:cubicBezTo>
                  <a:pt x="38756" y="25448"/>
                  <a:pt x="38756" y="25448"/>
                  <a:pt x="38851" y="25436"/>
                </a:cubicBezTo>
                <a:cubicBezTo>
                  <a:pt x="38911" y="25436"/>
                  <a:pt x="38946" y="25413"/>
                  <a:pt x="38946" y="25365"/>
                </a:cubicBezTo>
                <a:cubicBezTo>
                  <a:pt x="38946" y="25329"/>
                  <a:pt x="38994" y="25246"/>
                  <a:pt x="39053" y="25175"/>
                </a:cubicBezTo>
                <a:cubicBezTo>
                  <a:pt x="39113" y="25091"/>
                  <a:pt x="39184" y="24948"/>
                  <a:pt x="39232" y="24841"/>
                </a:cubicBezTo>
                <a:cubicBezTo>
                  <a:pt x="39280" y="24734"/>
                  <a:pt x="39363" y="24579"/>
                  <a:pt x="39446" y="24472"/>
                </a:cubicBezTo>
                <a:cubicBezTo>
                  <a:pt x="39518" y="24365"/>
                  <a:pt x="39577" y="24246"/>
                  <a:pt x="39577" y="24198"/>
                </a:cubicBezTo>
                <a:cubicBezTo>
                  <a:pt x="39577" y="24162"/>
                  <a:pt x="39625" y="24055"/>
                  <a:pt x="39684" y="23960"/>
                </a:cubicBezTo>
                <a:cubicBezTo>
                  <a:pt x="39744" y="23877"/>
                  <a:pt x="39780" y="23770"/>
                  <a:pt x="39780" y="23746"/>
                </a:cubicBezTo>
                <a:cubicBezTo>
                  <a:pt x="39780" y="23732"/>
                  <a:pt x="39776" y="23726"/>
                  <a:pt x="39770" y="23726"/>
                </a:cubicBezTo>
                <a:cubicBezTo>
                  <a:pt x="39760" y="23726"/>
                  <a:pt x="39743" y="23744"/>
                  <a:pt x="39720" y="23781"/>
                </a:cubicBezTo>
                <a:cubicBezTo>
                  <a:pt x="39684" y="23859"/>
                  <a:pt x="39646" y="23898"/>
                  <a:pt x="39613" y="23898"/>
                </a:cubicBezTo>
                <a:cubicBezTo>
                  <a:pt x="39580" y="23898"/>
                  <a:pt x="39554" y="23859"/>
                  <a:pt x="39542" y="23781"/>
                </a:cubicBezTo>
                <a:cubicBezTo>
                  <a:pt x="39542" y="23710"/>
                  <a:pt x="39565" y="23662"/>
                  <a:pt x="39589" y="23662"/>
                </a:cubicBezTo>
                <a:cubicBezTo>
                  <a:pt x="39625" y="23662"/>
                  <a:pt x="39637" y="23639"/>
                  <a:pt x="39601" y="23591"/>
                </a:cubicBezTo>
                <a:cubicBezTo>
                  <a:pt x="39589" y="23543"/>
                  <a:pt x="39601" y="23508"/>
                  <a:pt x="39661" y="23472"/>
                </a:cubicBezTo>
                <a:cubicBezTo>
                  <a:pt x="39708" y="23448"/>
                  <a:pt x="39756" y="23400"/>
                  <a:pt x="39756" y="23365"/>
                </a:cubicBezTo>
                <a:cubicBezTo>
                  <a:pt x="39756" y="23341"/>
                  <a:pt x="39804" y="23174"/>
                  <a:pt x="39863" y="23031"/>
                </a:cubicBezTo>
                <a:cubicBezTo>
                  <a:pt x="39923" y="22877"/>
                  <a:pt x="39946" y="22686"/>
                  <a:pt x="39923" y="22615"/>
                </a:cubicBezTo>
                <a:cubicBezTo>
                  <a:pt x="39899" y="22531"/>
                  <a:pt x="39887" y="22377"/>
                  <a:pt x="39923" y="22257"/>
                </a:cubicBezTo>
                <a:cubicBezTo>
                  <a:pt x="39935" y="22138"/>
                  <a:pt x="39923" y="21996"/>
                  <a:pt x="39887" y="21936"/>
                </a:cubicBezTo>
                <a:cubicBezTo>
                  <a:pt x="39839" y="21865"/>
                  <a:pt x="39839" y="21841"/>
                  <a:pt x="39887" y="21841"/>
                </a:cubicBezTo>
                <a:cubicBezTo>
                  <a:pt x="39923" y="21841"/>
                  <a:pt x="39946" y="21865"/>
                  <a:pt x="39946" y="21900"/>
                </a:cubicBezTo>
                <a:cubicBezTo>
                  <a:pt x="39946" y="21918"/>
                  <a:pt x="39966" y="21929"/>
                  <a:pt x="39985" y="21929"/>
                </a:cubicBezTo>
                <a:cubicBezTo>
                  <a:pt x="39992" y="21929"/>
                  <a:pt x="40000" y="21927"/>
                  <a:pt x="40006" y="21924"/>
                </a:cubicBezTo>
                <a:cubicBezTo>
                  <a:pt x="40065" y="21876"/>
                  <a:pt x="40125" y="21579"/>
                  <a:pt x="40125" y="21305"/>
                </a:cubicBezTo>
                <a:cubicBezTo>
                  <a:pt x="40125" y="21186"/>
                  <a:pt x="40161" y="21079"/>
                  <a:pt x="40173" y="21067"/>
                </a:cubicBezTo>
                <a:cubicBezTo>
                  <a:pt x="40196" y="21043"/>
                  <a:pt x="40244" y="20948"/>
                  <a:pt x="40280" y="20841"/>
                </a:cubicBezTo>
                <a:cubicBezTo>
                  <a:pt x="40316" y="20674"/>
                  <a:pt x="40304" y="20626"/>
                  <a:pt x="40173" y="20507"/>
                </a:cubicBezTo>
                <a:cubicBezTo>
                  <a:pt x="40087" y="20441"/>
                  <a:pt x="40017" y="20405"/>
                  <a:pt x="39962" y="20405"/>
                </a:cubicBezTo>
                <a:cubicBezTo>
                  <a:pt x="39948" y="20405"/>
                  <a:pt x="39935" y="20407"/>
                  <a:pt x="39923" y="20412"/>
                </a:cubicBezTo>
                <a:cubicBezTo>
                  <a:pt x="39902" y="20420"/>
                  <a:pt x="39885" y="20424"/>
                  <a:pt x="39874" y="20424"/>
                </a:cubicBezTo>
                <a:cubicBezTo>
                  <a:pt x="39854" y="20424"/>
                  <a:pt x="39852" y="20411"/>
                  <a:pt x="39875" y="20388"/>
                </a:cubicBezTo>
                <a:cubicBezTo>
                  <a:pt x="39899" y="20364"/>
                  <a:pt x="39935" y="20293"/>
                  <a:pt x="39923" y="20233"/>
                </a:cubicBezTo>
                <a:cubicBezTo>
                  <a:pt x="39923" y="20180"/>
                  <a:pt x="39932" y="20136"/>
                  <a:pt x="39951" y="20136"/>
                </a:cubicBezTo>
                <a:cubicBezTo>
                  <a:pt x="39953" y="20136"/>
                  <a:pt x="39956" y="20137"/>
                  <a:pt x="39958" y="20138"/>
                </a:cubicBezTo>
                <a:cubicBezTo>
                  <a:pt x="39994" y="20138"/>
                  <a:pt x="40018" y="20198"/>
                  <a:pt x="40018" y="20257"/>
                </a:cubicBezTo>
                <a:cubicBezTo>
                  <a:pt x="40018" y="20304"/>
                  <a:pt x="40033" y="20336"/>
                  <a:pt x="40050" y="20336"/>
                </a:cubicBezTo>
                <a:cubicBezTo>
                  <a:pt x="40055" y="20336"/>
                  <a:pt x="40060" y="20334"/>
                  <a:pt x="40065" y="20329"/>
                </a:cubicBezTo>
                <a:cubicBezTo>
                  <a:pt x="40079" y="20324"/>
                  <a:pt x="40090" y="20322"/>
                  <a:pt x="40099" y="20322"/>
                </a:cubicBezTo>
                <a:cubicBezTo>
                  <a:pt x="40115" y="20322"/>
                  <a:pt x="40125" y="20330"/>
                  <a:pt x="40125" y="20352"/>
                </a:cubicBezTo>
                <a:cubicBezTo>
                  <a:pt x="40129" y="20394"/>
                  <a:pt x="40142" y="20413"/>
                  <a:pt x="40160" y="20413"/>
                </a:cubicBezTo>
                <a:cubicBezTo>
                  <a:pt x="40199" y="20413"/>
                  <a:pt x="40259" y="20327"/>
                  <a:pt x="40292" y="20198"/>
                </a:cubicBezTo>
                <a:cubicBezTo>
                  <a:pt x="40351" y="19960"/>
                  <a:pt x="40351" y="19852"/>
                  <a:pt x="40256" y="19852"/>
                </a:cubicBezTo>
                <a:cubicBezTo>
                  <a:pt x="40232" y="19852"/>
                  <a:pt x="40220" y="19912"/>
                  <a:pt x="40244" y="19995"/>
                </a:cubicBezTo>
                <a:cubicBezTo>
                  <a:pt x="40276" y="20059"/>
                  <a:pt x="40281" y="20091"/>
                  <a:pt x="40263" y="20091"/>
                </a:cubicBezTo>
                <a:cubicBezTo>
                  <a:pt x="40255" y="20091"/>
                  <a:pt x="40240" y="20083"/>
                  <a:pt x="40220" y="20067"/>
                </a:cubicBezTo>
                <a:cubicBezTo>
                  <a:pt x="40119" y="19976"/>
                  <a:pt x="40167" y="19779"/>
                  <a:pt x="40274" y="19779"/>
                </a:cubicBezTo>
                <a:cubicBezTo>
                  <a:pt x="40279" y="19779"/>
                  <a:pt x="40286" y="19780"/>
                  <a:pt x="40292" y="19781"/>
                </a:cubicBezTo>
                <a:cubicBezTo>
                  <a:pt x="40304" y="19784"/>
                  <a:pt x="40316" y="19786"/>
                  <a:pt x="40327" y="19786"/>
                </a:cubicBezTo>
                <a:cubicBezTo>
                  <a:pt x="40356" y="19786"/>
                  <a:pt x="40375" y="19775"/>
                  <a:pt x="40375" y="19757"/>
                </a:cubicBezTo>
                <a:cubicBezTo>
                  <a:pt x="40375" y="19721"/>
                  <a:pt x="40316" y="19674"/>
                  <a:pt x="40256" y="19662"/>
                </a:cubicBezTo>
                <a:cubicBezTo>
                  <a:pt x="40113" y="19638"/>
                  <a:pt x="40077" y="19376"/>
                  <a:pt x="40196" y="19317"/>
                </a:cubicBezTo>
                <a:cubicBezTo>
                  <a:pt x="40244" y="19305"/>
                  <a:pt x="40292" y="19233"/>
                  <a:pt x="40280" y="19174"/>
                </a:cubicBezTo>
                <a:cubicBezTo>
                  <a:pt x="40280" y="19114"/>
                  <a:pt x="40292" y="19043"/>
                  <a:pt x="40316" y="19019"/>
                </a:cubicBezTo>
                <a:cubicBezTo>
                  <a:pt x="40363" y="18995"/>
                  <a:pt x="40351" y="18948"/>
                  <a:pt x="40304" y="18876"/>
                </a:cubicBezTo>
                <a:cubicBezTo>
                  <a:pt x="40244" y="18781"/>
                  <a:pt x="40256" y="18757"/>
                  <a:pt x="40339" y="18757"/>
                </a:cubicBezTo>
                <a:cubicBezTo>
                  <a:pt x="40375" y="18757"/>
                  <a:pt x="40423" y="18709"/>
                  <a:pt x="40423" y="18662"/>
                </a:cubicBezTo>
                <a:cubicBezTo>
                  <a:pt x="40423" y="18626"/>
                  <a:pt x="40423" y="18531"/>
                  <a:pt x="40435" y="18483"/>
                </a:cubicBezTo>
                <a:cubicBezTo>
                  <a:pt x="40449" y="18440"/>
                  <a:pt x="40446" y="18419"/>
                  <a:pt x="40429" y="18419"/>
                </a:cubicBezTo>
                <a:cubicBezTo>
                  <a:pt x="40417" y="18419"/>
                  <a:pt x="40399" y="18428"/>
                  <a:pt x="40375" y="18447"/>
                </a:cubicBezTo>
                <a:cubicBezTo>
                  <a:pt x="40356" y="18455"/>
                  <a:pt x="40341" y="18459"/>
                  <a:pt x="40330" y="18459"/>
                </a:cubicBezTo>
                <a:cubicBezTo>
                  <a:pt x="40305" y="18459"/>
                  <a:pt x="40299" y="18441"/>
                  <a:pt x="40316" y="18400"/>
                </a:cubicBezTo>
                <a:cubicBezTo>
                  <a:pt x="40334" y="18353"/>
                  <a:pt x="40375" y="18321"/>
                  <a:pt x="40438" y="18321"/>
                </a:cubicBezTo>
                <a:cubicBezTo>
                  <a:pt x="40455" y="18321"/>
                  <a:pt x="40474" y="18323"/>
                  <a:pt x="40494" y="18328"/>
                </a:cubicBezTo>
                <a:cubicBezTo>
                  <a:pt x="40521" y="18331"/>
                  <a:pt x="40543" y="18333"/>
                  <a:pt x="40562" y="18333"/>
                </a:cubicBezTo>
                <a:cubicBezTo>
                  <a:pt x="40626" y="18333"/>
                  <a:pt x="40641" y="18315"/>
                  <a:pt x="40613" y="18269"/>
                </a:cubicBezTo>
                <a:cubicBezTo>
                  <a:pt x="40604" y="18232"/>
                  <a:pt x="40558" y="18202"/>
                  <a:pt x="40510" y="18202"/>
                </a:cubicBezTo>
                <a:cubicBezTo>
                  <a:pt x="40497" y="18202"/>
                  <a:pt x="40483" y="18204"/>
                  <a:pt x="40470" y="18209"/>
                </a:cubicBezTo>
                <a:cubicBezTo>
                  <a:pt x="40462" y="18211"/>
                  <a:pt x="40454" y="18212"/>
                  <a:pt x="40447" y="18212"/>
                </a:cubicBezTo>
                <a:cubicBezTo>
                  <a:pt x="40396" y="18212"/>
                  <a:pt x="40351" y="18181"/>
                  <a:pt x="40351" y="18150"/>
                </a:cubicBezTo>
                <a:cubicBezTo>
                  <a:pt x="40351" y="18113"/>
                  <a:pt x="40358" y="18098"/>
                  <a:pt x="40377" y="18098"/>
                </a:cubicBezTo>
                <a:cubicBezTo>
                  <a:pt x="40383" y="18098"/>
                  <a:pt x="40390" y="18099"/>
                  <a:pt x="40399" y="18102"/>
                </a:cubicBezTo>
                <a:cubicBezTo>
                  <a:pt x="40403" y="18104"/>
                  <a:pt x="40407" y="18105"/>
                  <a:pt x="40412" y="18105"/>
                </a:cubicBezTo>
                <a:cubicBezTo>
                  <a:pt x="40434" y="18105"/>
                  <a:pt x="40460" y="18082"/>
                  <a:pt x="40470" y="18043"/>
                </a:cubicBezTo>
                <a:cubicBezTo>
                  <a:pt x="40476" y="18013"/>
                  <a:pt x="40482" y="17998"/>
                  <a:pt x="40487" y="17998"/>
                </a:cubicBezTo>
                <a:cubicBezTo>
                  <a:pt x="40491" y="17998"/>
                  <a:pt x="40494" y="18013"/>
                  <a:pt x="40494" y="18043"/>
                </a:cubicBezTo>
                <a:cubicBezTo>
                  <a:pt x="40503" y="18094"/>
                  <a:pt x="40517" y="18116"/>
                  <a:pt x="40532" y="18116"/>
                </a:cubicBezTo>
                <a:cubicBezTo>
                  <a:pt x="40560" y="18116"/>
                  <a:pt x="40589" y="18043"/>
                  <a:pt x="40589" y="17936"/>
                </a:cubicBezTo>
                <a:cubicBezTo>
                  <a:pt x="40589" y="17831"/>
                  <a:pt x="40585" y="17792"/>
                  <a:pt x="40561" y="17792"/>
                </a:cubicBezTo>
                <a:cubicBezTo>
                  <a:pt x="40546" y="17792"/>
                  <a:pt x="40525" y="17806"/>
                  <a:pt x="40494" y="17828"/>
                </a:cubicBezTo>
                <a:cubicBezTo>
                  <a:pt x="40472" y="17846"/>
                  <a:pt x="40458" y="17856"/>
                  <a:pt x="40454" y="17856"/>
                </a:cubicBezTo>
                <a:cubicBezTo>
                  <a:pt x="40446" y="17856"/>
                  <a:pt x="40466" y="17829"/>
                  <a:pt x="40518" y="17769"/>
                </a:cubicBezTo>
                <a:cubicBezTo>
                  <a:pt x="40576" y="17682"/>
                  <a:pt x="40630" y="17630"/>
                  <a:pt x="40649" y="17630"/>
                </a:cubicBezTo>
                <a:lnTo>
                  <a:pt x="40649" y="17630"/>
                </a:lnTo>
                <a:cubicBezTo>
                  <a:pt x="40662" y="17630"/>
                  <a:pt x="40660" y="17651"/>
                  <a:pt x="40637" y="17697"/>
                </a:cubicBezTo>
                <a:cubicBezTo>
                  <a:pt x="40613" y="17733"/>
                  <a:pt x="40637" y="17757"/>
                  <a:pt x="40661" y="17757"/>
                </a:cubicBezTo>
                <a:cubicBezTo>
                  <a:pt x="40756" y="17757"/>
                  <a:pt x="40732" y="17686"/>
                  <a:pt x="40613" y="17578"/>
                </a:cubicBezTo>
                <a:cubicBezTo>
                  <a:pt x="40553" y="17510"/>
                  <a:pt x="40531" y="17486"/>
                  <a:pt x="40547" y="17486"/>
                </a:cubicBezTo>
                <a:lnTo>
                  <a:pt x="40547" y="17486"/>
                </a:lnTo>
                <a:cubicBezTo>
                  <a:pt x="40556" y="17486"/>
                  <a:pt x="40578" y="17494"/>
                  <a:pt x="40613" y="17507"/>
                </a:cubicBezTo>
                <a:cubicBezTo>
                  <a:pt x="40633" y="17510"/>
                  <a:pt x="40649" y="17511"/>
                  <a:pt x="40661" y="17511"/>
                </a:cubicBezTo>
                <a:cubicBezTo>
                  <a:pt x="40701" y="17511"/>
                  <a:pt x="40706" y="17496"/>
                  <a:pt x="40697" y="17459"/>
                </a:cubicBezTo>
                <a:cubicBezTo>
                  <a:pt x="40673" y="17412"/>
                  <a:pt x="40708" y="17388"/>
                  <a:pt x="40768" y="17376"/>
                </a:cubicBezTo>
                <a:cubicBezTo>
                  <a:pt x="40827" y="17376"/>
                  <a:pt x="40851" y="17293"/>
                  <a:pt x="40839" y="17114"/>
                </a:cubicBezTo>
                <a:cubicBezTo>
                  <a:pt x="40829" y="16995"/>
                  <a:pt x="40837" y="16896"/>
                  <a:pt x="40839" y="16896"/>
                </a:cubicBezTo>
                <a:lnTo>
                  <a:pt x="40839" y="16896"/>
                </a:lnTo>
                <a:cubicBezTo>
                  <a:pt x="40839" y="16896"/>
                  <a:pt x="40839" y="16897"/>
                  <a:pt x="40839" y="16900"/>
                </a:cubicBezTo>
                <a:cubicBezTo>
                  <a:pt x="40840" y="16900"/>
                  <a:pt x="40841" y="16901"/>
                  <a:pt x="40841" y="16901"/>
                </a:cubicBezTo>
                <a:cubicBezTo>
                  <a:pt x="40857" y="16901"/>
                  <a:pt x="40915" y="16785"/>
                  <a:pt x="40994" y="16638"/>
                </a:cubicBezTo>
                <a:cubicBezTo>
                  <a:pt x="41078" y="16435"/>
                  <a:pt x="41089" y="16340"/>
                  <a:pt x="41054" y="16257"/>
                </a:cubicBezTo>
                <a:cubicBezTo>
                  <a:pt x="40994" y="16162"/>
                  <a:pt x="41006" y="16090"/>
                  <a:pt x="41125" y="15911"/>
                </a:cubicBezTo>
                <a:cubicBezTo>
                  <a:pt x="41197" y="15781"/>
                  <a:pt x="41292" y="15554"/>
                  <a:pt x="41316" y="15423"/>
                </a:cubicBezTo>
                <a:cubicBezTo>
                  <a:pt x="41363" y="15197"/>
                  <a:pt x="41363" y="15173"/>
                  <a:pt x="41292" y="15173"/>
                </a:cubicBezTo>
                <a:cubicBezTo>
                  <a:pt x="41232" y="15173"/>
                  <a:pt x="41208" y="15126"/>
                  <a:pt x="41208" y="14995"/>
                </a:cubicBezTo>
                <a:cubicBezTo>
                  <a:pt x="41208" y="14899"/>
                  <a:pt x="41197" y="14816"/>
                  <a:pt x="41173" y="14816"/>
                </a:cubicBezTo>
                <a:cubicBezTo>
                  <a:pt x="41089" y="14816"/>
                  <a:pt x="40887" y="14959"/>
                  <a:pt x="40732" y="15090"/>
                </a:cubicBezTo>
                <a:cubicBezTo>
                  <a:pt x="40673" y="15149"/>
                  <a:pt x="40542" y="15233"/>
                  <a:pt x="40470" y="15245"/>
                </a:cubicBezTo>
                <a:cubicBezTo>
                  <a:pt x="40375" y="15257"/>
                  <a:pt x="40292" y="15304"/>
                  <a:pt x="40256" y="15328"/>
                </a:cubicBezTo>
                <a:cubicBezTo>
                  <a:pt x="40220" y="15388"/>
                  <a:pt x="39982" y="15888"/>
                  <a:pt x="39839" y="16209"/>
                </a:cubicBezTo>
                <a:cubicBezTo>
                  <a:pt x="39815" y="16304"/>
                  <a:pt x="39708" y="16483"/>
                  <a:pt x="39637" y="16626"/>
                </a:cubicBezTo>
                <a:cubicBezTo>
                  <a:pt x="39565" y="16757"/>
                  <a:pt x="39482" y="16912"/>
                  <a:pt x="39506" y="16959"/>
                </a:cubicBezTo>
                <a:cubicBezTo>
                  <a:pt x="39506" y="16983"/>
                  <a:pt x="39458" y="17090"/>
                  <a:pt x="39411" y="17174"/>
                </a:cubicBezTo>
                <a:cubicBezTo>
                  <a:pt x="39232" y="17507"/>
                  <a:pt x="39184" y="17590"/>
                  <a:pt x="38803" y="18543"/>
                </a:cubicBezTo>
                <a:cubicBezTo>
                  <a:pt x="38589" y="19067"/>
                  <a:pt x="38327" y="19710"/>
                  <a:pt x="38220" y="19960"/>
                </a:cubicBezTo>
                <a:cubicBezTo>
                  <a:pt x="38116" y="20226"/>
                  <a:pt x="38045" y="20424"/>
                  <a:pt x="38053" y="20424"/>
                </a:cubicBezTo>
                <a:cubicBezTo>
                  <a:pt x="38053" y="20424"/>
                  <a:pt x="38053" y="20424"/>
                  <a:pt x="38053" y="20424"/>
                </a:cubicBezTo>
                <a:lnTo>
                  <a:pt x="38053" y="20424"/>
                </a:lnTo>
                <a:cubicBezTo>
                  <a:pt x="38077" y="20424"/>
                  <a:pt x="38041" y="20495"/>
                  <a:pt x="37982" y="20603"/>
                </a:cubicBezTo>
                <a:cubicBezTo>
                  <a:pt x="37922" y="20710"/>
                  <a:pt x="37875" y="20793"/>
                  <a:pt x="37875" y="20829"/>
                </a:cubicBezTo>
                <a:cubicBezTo>
                  <a:pt x="37875" y="20888"/>
                  <a:pt x="37637" y="21519"/>
                  <a:pt x="37268" y="22436"/>
                </a:cubicBezTo>
                <a:cubicBezTo>
                  <a:pt x="36889" y="23355"/>
                  <a:pt x="36472" y="23881"/>
                  <a:pt x="36131" y="23881"/>
                </a:cubicBezTo>
                <a:cubicBezTo>
                  <a:pt x="36096" y="23881"/>
                  <a:pt x="36062" y="23876"/>
                  <a:pt x="36029" y="23865"/>
                </a:cubicBezTo>
                <a:cubicBezTo>
                  <a:pt x="35970" y="23841"/>
                  <a:pt x="35898" y="23817"/>
                  <a:pt x="35851" y="23817"/>
                </a:cubicBezTo>
                <a:cubicBezTo>
                  <a:pt x="35815" y="23817"/>
                  <a:pt x="35696" y="23746"/>
                  <a:pt x="35589" y="23662"/>
                </a:cubicBezTo>
                <a:cubicBezTo>
                  <a:pt x="35482" y="23591"/>
                  <a:pt x="35363" y="23531"/>
                  <a:pt x="35315" y="23531"/>
                </a:cubicBezTo>
                <a:cubicBezTo>
                  <a:pt x="35279" y="23531"/>
                  <a:pt x="35232" y="23508"/>
                  <a:pt x="35232" y="23448"/>
                </a:cubicBezTo>
                <a:cubicBezTo>
                  <a:pt x="35232" y="23400"/>
                  <a:pt x="35196" y="23353"/>
                  <a:pt x="35172" y="23353"/>
                </a:cubicBezTo>
                <a:cubicBezTo>
                  <a:pt x="35112" y="23353"/>
                  <a:pt x="34696" y="23091"/>
                  <a:pt x="34446" y="22877"/>
                </a:cubicBezTo>
                <a:cubicBezTo>
                  <a:pt x="34339" y="22793"/>
                  <a:pt x="34184" y="22710"/>
                  <a:pt x="34112" y="22698"/>
                </a:cubicBezTo>
                <a:cubicBezTo>
                  <a:pt x="34041" y="22686"/>
                  <a:pt x="33981" y="22650"/>
                  <a:pt x="33993" y="22627"/>
                </a:cubicBezTo>
                <a:cubicBezTo>
                  <a:pt x="33993" y="22591"/>
                  <a:pt x="33815" y="22412"/>
                  <a:pt x="33577" y="22210"/>
                </a:cubicBezTo>
                <a:cubicBezTo>
                  <a:pt x="33338" y="21996"/>
                  <a:pt x="33148" y="21805"/>
                  <a:pt x="33148" y="21781"/>
                </a:cubicBezTo>
                <a:cubicBezTo>
                  <a:pt x="33148" y="21746"/>
                  <a:pt x="33100" y="21722"/>
                  <a:pt x="33053" y="21722"/>
                </a:cubicBezTo>
                <a:cubicBezTo>
                  <a:pt x="33017" y="21722"/>
                  <a:pt x="32969" y="21674"/>
                  <a:pt x="32969" y="21603"/>
                </a:cubicBezTo>
                <a:cubicBezTo>
                  <a:pt x="32969" y="21519"/>
                  <a:pt x="32922" y="21460"/>
                  <a:pt x="32862" y="21448"/>
                </a:cubicBezTo>
                <a:cubicBezTo>
                  <a:pt x="32815" y="21436"/>
                  <a:pt x="32779" y="21388"/>
                  <a:pt x="32755" y="21341"/>
                </a:cubicBezTo>
                <a:cubicBezTo>
                  <a:pt x="32755" y="21309"/>
                  <a:pt x="32736" y="21267"/>
                  <a:pt x="32707" y="21267"/>
                </a:cubicBezTo>
                <a:cubicBezTo>
                  <a:pt x="32703" y="21267"/>
                  <a:pt x="32699" y="21268"/>
                  <a:pt x="32696" y="21269"/>
                </a:cubicBezTo>
                <a:cubicBezTo>
                  <a:pt x="32672" y="21269"/>
                  <a:pt x="32636" y="21305"/>
                  <a:pt x="32636" y="21329"/>
                </a:cubicBezTo>
                <a:cubicBezTo>
                  <a:pt x="32636" y="21365"/>
                  <a:pt x="32612" y="21388"/>
                  <a:pt x="32553" y="21388"/>
                </a:cubicBezTo>
                <a:cubicBezTo>
                  <a:pt x="32505" y="21388"/>
                  <a:pt x="32457" y="21365"/>
                  <a:pt x="32457" y="21317"/>
                </a:cubicBezTo>
                <a:cubicBezTo>
                  <a:pt x="32457" y="21269"/>
                  <a:pt x="32398" y="21198"/>
                  <a:pt x="32326" y="21162"/>
                </a:cubicBezTo>
                <a:cubicBezTo>
                  <a:pt x="32255" y="21138"/>
                  <a:pt x="32207" y="21067"/>
                  <a:pt x="32195" y="21031"/>
                </a:cubicBezTo>
                <a:cubicBezTo>
                  <a:pt x="32195" y="20984"/>
                  <a:pt x="32160" y="20960"/>
                  <a:pt x="32136" y="20960"/>
                </a:cubicBezTo>
                <a:cubicBezTo>
                  <a:pt x="32100" y="20960"/>
                  <a:pt x="32076" y="20924"/>
                  <a:pt x="32076" y="20888"/>
                </a:cubicBezTo>
                <a:cubicBezTo>
                  <a:pt x="32076" y="20852"/>
                  <a:pt x="32042" y="20836"/>
                  <a:pt x="31993" y="20836"/>
                </a:cubicBezTo>
                <a:cubicBezTo>
                  <a:pt x="31978" y="20836"/>
                  <a:pt x="31962" y="20838"/>
                  <a:pt x="31945" y="20841"/>
                </a:cubicBezTo>
                <a:cubicBezTo>
                  <a:pt x="31917" y="20848"/>
                  <a:pt x="31892" y="20852"/>
                  <a:pt x="31872" y="20852"/>
                </a:cubicBezTo>
                <a:cubicBezTo>
                  <a:pt x="31825" y="20852"/>
                  <a:pt x="31799" y="20831"/>
                  <a:pt x="31791" y="20781"/>
                </a:cubicBezTo>
                <a:cubicBezTo>
                  <a:pt x="31791" y="20742"/>
                  <a:pt x="31799" y="20719"/>
                  <a:pt x="31822" y="20719"/>
                </a:cubicBezTo>
                <a:cubicBezTo>
                  <a:pt x="31827" y="20719"/>
                  <a:pt x="31832" y="20720"/>
                  <a:pt x="31838" y="20722"/>
                </a:cubicBezTo>
                <a:cubicBezTo>
                  <a:pt x="31847" y="20727"/>
                  <a:pt x="31854" y="20730"/>
                  <a:pt x="31860" y="20730"/>
                </a:cubicBezTo>
                <a:cubicBezTo>
                  <a:pt x="31903" y="20730"/>
                  <a:pt x="31876" y="20594"/>
                  <a:pt x="31803" y="20531"/>
                </a:cubicBezTo>
                <a:cubicBezTo>
                  <a:pt x="31777" y="20511"/>
                  <a:pt x="31758" y="20499"/>
                  <a:pt x="31741" y="20499"/>
                </a:cubicBezTo>
                <a:cubicBezTo>
                  <a:pt x="31718" y="20499"/>
                  <a:pt x="31699" y="20519"/>
                  <a:pt x="31672" y="20567"/>
                </a:cubicBezTo>
                <a:cubicBezTo>
                  <a:pt x="31643" y="20615"/>
                  <a:pt x="31618" y="20641"/>
                  <a:pt x="31594" y="20641"/>
                </a:cubicBezTo>
                <a:cubicBezTo>
                  <a:pt x="31558" y="20641"/>
                  <a:pt x="31524" y="20583"/>
                  <a:pt x="31481" y="20448"/>
                </a:cubicBezTo>
                <a:cubicBezTo>
                  <a:pt x="31443" y="20352"/>
                  <a:pt x="31443" y="20310"/>
                  <a:pt x="31470" y="20310"/>
                </a:cubicBezTo>
                <a:lnTo>
                  <a:pt x="31470" y="20310"/>
                </a:lnTo>
                <a:cubicBezTo>
                  <a:pt x="31476" y="20310"/>
                  <a:pt x="31484" y="20312"/>
                  <a:pt x="31493" y="20317"/>
                </a:cubicBezTo>
                <a:cubicBezTo>
                  <a:pt x="31510" y="20321"/>
                  <a:pt x="31525" y="20324"/>
                  <a:pt x="31536" y="20324"/>
                </a:cubicBezTo>
                <a:cubicBezTo>
                  <a:pt x="31555" y="20324"/>
                  <a:pt x="31564" y="20316"/>
                  <a:pt x="31564" y="20293"/>
                </a:cubicBezTo>
                <a:cubicBezTo>
                  <a:pt x="31564" y="20257"/>
                  <a:pt x="31529" y="20233"/>
                  <a:pt x="31481" y="20233"/>
                </a:cubicBezTo>
                <a:cubicBezTo>
                  <a:pt x="31433" y="20233"/>
                  <a:pt x="31386" y="20257"/>
                  <a:pt x="31386" y="20293"/>
                </a:cubicBezTo>
                <a:cubicBezTo>
                  <a:pt x="31386" y="20317"/>
                  <a:pt x="31362" y="20352"/>
                  <a:pt x="31302" y="20352"/>
                </a:cubicBezTo>
                <a:cubicBezTo>
                  <a:pt x="31255" y="20352"/>
                  <a:pt x="31207" y="20305"/>
                  <a:pt x="31207" y="20245"/>
                </a:cubicBezTo>
                <a:cubicBezTo>
                  <a:pt x="31207" y="20186"/>
                  <a:pt x="31148" y="20067"/>
                  <a:pt x="31076" y="20007"/>
                </a:cubicBezTo>
                <a:cubicBezTo>
                  <a:pt x="30957" y="19888"/>
                  <a:pt x="30957" y="19876"/>
                  <a:pt x="31029" y="19769"/>
                </a:cubicBezTo>
                <a:cubicBezTo>
                  <a:pt x="31112" y="19662"/>
                  <a:pt x="31112" y="19662"/>
                  <a:pt x="31017" y="19662"/>
                </a:cubicBezTo>
                <a:cubicBezTo>
                  <a:pt x="30969" y="19662"/>
                  <a:pt x="30910" y="19698"/>
                  <a:pt x="30886" y="19733"/>
                </a:cubicBezTo>
                <a:cubicBezTo>
                  <a:pt x="30864" y="19777"/>
                  <a:pt x="30830" y="19798"/>
                  <a:pt x="30799" y="19798"/>
                </a:cubicBezTo>
                <a:cubicBezTo>
                  <a:pt x="30763" y="19798"/>
                  <a:pt x="30731" y="19768"/>
                  <a:pt x="30731" y="19710"/>
                </a:cubicBezTo>
                <a:cubicBezTo>
                  <a:pt x="30731" y="19662"/>
                  <a:pt x="30695" y="19614"/>
                  <a:pt x="30648" y="19614"/>
                </a:cubicBezTo>
                <a:cubicBezTo>
                  <a:pt x="30576" y="19614"/>
                  <a:pt x="30481" y="19495"/>
                  <a:pt x="30457" y="19400"/>
                </a:cubicBezTo>
                <a:cubicBezTo>
                  <a:pt x="30457" y="19376"/>
                  <a:pt x="30374" y="19305"/>
                  <a:pt x="30302" y="19245"/>
                </a:cubicBezTo>
                <a:cubicBezTo>
                  <a:pt x="30159" y="19138"/>
                  <a:pt x="30100" y="18959"/>
                  <a:pt x="30159" y="18840"/>
                </a:cubicBezTo>
                <a:cubicBezTo>
                  <a:pt x="30183" y="18805"/>
                  <a:pt x="30159" y="18721"/>
                  <a:pt x="30100" y="18650"/>
                </a:cubicBezTo>
                <a:cubicBezTo>
                  <a:pt x="30040" y="18590"/>
                  <a:pt x="30005" y="18519"/>
                  <a:pt x="30017" y="18483"/>
                </a:cubicBezTo>
                <a:cubicBezTo>
                  <a:pt x="30040" y="18459"/>
                  <a:pt x="30017" y="18424"/>
                  <a:pt x="29957" y="18424"/>
                </a:cubicBezTo>
                <a:cubicBezTo>
                  <a:pt x="29909" y="18424"/>
                  <a:pt x="29874" y="18459"/>
                  <a:pt x="29874" y="18507"/>
                </a:cubicBezTo>
                <a:cubicBezTo>
                  <a:pt x="29874" y="18537"/>
                  <a:pt x="29871" y="18552"/>
                  <a:pt x="29860" y="18552"/>
                </a:cubicBezTo>
                <a:cubicBezTo>
                  <a:pt x="29850" y="18552"/>
                  <a:pt x="29832" y="18537"/>
                  <a:pt x="29802" y="18507"/>
                </a:cubicBezTo>
                <a:cubicBezTo>
                  <a:pt x="29743" y="18447"/>
                  <a:pt x="29743" y="18412"/>
                  <a:pt x="29778" y="18328"/>
                </a:cubicBezTo>
                <a:cubicBezTo>
                  <a:pt x="29826" y="18245"/>
                  <a:pt x="29826" y="18186"/>
                  <a:pt x="29778" y="18174"/>
                </a:cubicBezTo>
                <a:cubicBezTo>
                  <a:pt x="29755" y="18162"/>
                  <a:pt x="29719" y="18102"/>
                  <a:pt x="29719" y="18055"/>
                </a:cubicBezTo>
                <a:cubicBezTo>
                  <a:pt x="29719" y="17983"/>
                  <a:pt x="29659" y="17924"/>
                  <a:pt x="29326" y="17566"/>
                </a:cubicBezTo>
                <a:cubicBezTo>
                  <a:pt x="29231" y="17471"/>
                  <a:pt x="29100" y="17316"/>
                  <a:pt x="29052" y="17221"/>
                </a:cubicBezTo>
                <a:cubicBezTo>
                  <a:pt x="28993" y="17138"/>
                  <a:pt x="28850" y="16959"/>
                  <a:pt x="28731" y="16840"/>
                </a:cubicBezTo>
                <a:cubicBezTo>
                  <a:pt x="28612" y="16721"/>
                  <a:pt x="28516" y="16602"/>
                  <a:pt x="28516" y="16578"/>
                </a:cubicBezTo>
                <a:cubicBezTo>
                  <a:pt x="28528" y="16566"/>
                  <a:pt x="28469" y="16495"/>
                  <a:pt x="28397" y="16423"/>
                </a:cubicBezTo>
                <a:cubicBezTo>
                  <a:pt x="28219" y="16257"/>
                  <a:pt x="27957" y="15792"/>
                  <a:pt x="27933" y="15650"/>
                </a:cubicBezTo>
                <a:cubicBezTo>
                  <a:pt x="27933" y="15554"/>
                  <a:pt x="27897" y="15507"/>
                  <a:pt x="27838" y="15507"/>
                </a:cubicBezTo>
                <a:cubicBezTo>
                  <a:pt x="27778" y="15507"/>
                  <a:pt x="27743" y="15483"/>
                  <a:pt x="27778" y="15388"/>
                </a:cubicBezTo>
                <a:cubicBezTo>
                  <a:pt x="27787" y="15329"/>
                  <a:pt x="27789" y="15305"/>
                  <a:pt x="27764" y="15305"/>
                </a:cubicBezTo>
                <a:cubicBezTo>
                  <a:pt x="27754" y="15305"/>
                  <a:pt x="27739" y="15309"/>
                  <a:pt x="27719" y="15316"/>
                </a:cubicBezTo>
                <a:cubicBezTo>
                  <a:pt x="27706" y="15326"/>
                  <a:pt x="27689" y="15330"/>
                  <a:pt x="27670" y="15330"/>
                </a:cubicBezTo>
                <a:cubicBezTo>
                  <a:pt x="27620" y="15330"/>
                  <a:pt x="27556" y="15300"/>
                  <a:pt x="27504" y="15257"/>
                </a:cubicBezTo>
                <a:cubicBezTo>
                  <a:pt x="27362" y="15138"/>
                  <a:pt x="27147" y="14757"/>
                  <a:pt x="27195" y="14661"/>
                </a:cubicBezTo>
                <a:cubicBezTo>
                  <a:pt x="27242" y="14590"/>
                  <a:pt x="27028" y="14197"/>
                  <a:pt x="26957" y="14197"/>
                </a:cubicBezTo>
                <a:cubicBezTo>
                  <a:pt x="26921" y="14197"/>
                  <a:pt x="26897" y="14173"/>
                  <a:pt x="26897" y="14126"/>
                </a:cubicBezTo>
                <a:cubicBezTo>
                  <a:pt x="26885" y="13983"/>
                  <a:pt x="26730" y="13756"/>
                  <a:pt x="26659" y="13756"/>
                </a:cubicBezTo>
                <a:cubicBezTo>
                  <a:pt x="26611" y="13756"/>
                  <a:pt x="26564" y="13709"/>
                  <a:pt x="26564" y="13649"/>
                </a:cubicBezTo>
                <a:cubicBezTo>
                  <a:pt x="26564" y="13590"/>
                  <a:pt x="26540" y="13530"/>
                  <a:pt x="26504" y="13518"/>
                </a:cubicBezTo>
                <a:cubicBezTo>
                  <a:pt x="26480" y="13506"/>
                  <a:pt x="26385" y="13387"/>
                  <a:pt x="26302" y="13233"/>
                </a:cubicBezTo>
                <a:cubicBezTo>
                  <a:pt x="26207" y="13090"/>
                  <a:pt x="26123" y="12971"/>
                  <a:pt x="26088" y="12971"/>
                </a:cubicBezTo>
                <a:cubicBezTo>
                  <a:pt x="26064" y="12971"/>
                  <a:pt x="26028" y="12911"/>
                  <a:pt x="26028" y="12828"/>
                </a:cubicBezTo>
                <a:cubicBezTo>
                  <a:pt x="26028" y="12756"/>
                  <a:pt x="25980" y="12685"/>
                  <a:pt x="25945" y="12673"/>
                </a:cubicBezTo>
                <a:cubicBezTo>
                  <a:pt x="25897" y="12649"/>
                  <a:pt x="25873" y="12566"/>
                  <a:pt x="25873" y="12435"/>
                </a:cubicBezTo>
                <a:cubicBezTo>
                  <a:pt x="25873" y="12232"/>
                  <a:pt x="25849" y="12209"/>
                  <a:pt x="25718" y="12161"/>
                </a:cubicBezTo>
                <a:cubicBezTo>
                  <a:pt x="25611" y="12113"/>
                  <a:pt x="25552" y="12054"/>
                  <a:pt x="25552" y="11971"/>
                </a:cubicBezTo>
                <a:cubicBezTo>
                  <a:pt x="25552" y="11875"/>
                  <a:pt x="25516" y="11840"/>
                  <a:pt x="25457" y="11840"/>
                </a:cubicBezTo>
                <a:cubicBezTo>
                  <a:pt x="25409" y="11840"/>
                  <a:pt x="25361" y="11816"/>
                  <a:pt x="25361" y="11792"/>
                </a:cubicBezTo>
                <a:cubicBezTo>
                  <a:pt x="25373" y="11637"/>
                  <a:pt x="25314" y="11518"/>
                  <a:pt x="25171" y="11399"/>
                </a:cubicBezTo>
                <a:cubicBezTo>
                  <a:pt x="25076" y="11328"/>
                  <a:pt x="25004" y="11256"/>
                  <a:pt x="25004" y="11220"/>
                </a:cubicBezTo>
                <a:cubicBezTo>
                  <a:pt x="24982" y="11132"/>
                  <a:pt x="24848" y="11003"/>
                  <a:pt x="24771" y="11003"/>
                </a:cubicBezTo>
                <a:cubicBezTo>
                  <a:pt x="24765" y="11003"/>
                  <a:pt x="24759" y="11004"/>
                  <a:pt x="24754" y="11006"/>
                </a:cubicBezTo>
                <a:cubicBezTo>
                  <a:pt x="24749" y="11007"/>
                  <a:pt x="24744" y="11008"/>
                  <a:pt x="24739" y="11008"/>
                </a:cubicBezTo>
                <a:cubicBezTo>
                  <a:pt x="24697" y="11008"/>
                  <a:pt x="24658" y="10964"/>
                  <a:pt x="24647" y="10911"/>
                </a:cubicBezTo>
                <a:cubicBezTo>
                  <a:pt x="24637" y="10861"/>
                  <a:pt x="24644" y="10836"/>
                  <a:pt x="24667" y="10836"/>
                </a:cubicBezTo>
                <a:cubicBezTo>
                  <a:pt x="24671" y="10836"/>
                  <a:pt x="24677" y="10837"/>
                  <a:pt x="24683" y="10839"/>
                </a:cubicBezTo>
                <a:cubicBezTo>
                  <a:pt x="24689" y="10842"/>
                  <a:pt x="24695" y="10844"/>
                  <a:pt x="24702" y="10844"/>
                </a:cubicBezTo>
                <a:cubicBezTo>
                  <a:pt x="24722" y="10844"/>
                  <a:pt x="24742" y="10830"/>
                  <a:pt x="24742" y="10804"/>
                </a:cubicBezTo>
                <a:cubicBezTo>
                  <a:pt x="24742" y="10780"/>
                  <a:pt x="24706" y="10744"/>
                  <a:pt x="24683" y="10744"/>
                </a:cubicBezTo>
                <a:cubicBezTo>
                  <a:pt x="24647" y="10744"/>
                  <a:pt x="24623" y="10708"/>
                  <a:pt x="24599" y="10649"/>
                </a:cubicBezTo>
                <a:cubicBezTo>
                  <a:pt x="24593" y="10603"/>
                  <a:pt x="24591" y="10579"/>
                  <a:pt x="24584" y="10579"/>
                </a:cubicBezTo>
                <a:cubicBezTo>
                  <a:pt x="24576" y="10579"/>
                  <a:pt x="24564" y="10606"/>
                  <a:pt x="24540" y="10661"/>
                </a:cubicBezTo>
                <a:cubicBezTo>
                  <a:pt x="24528" y="10702"/>
                  <a:pt x="24514" y="10720"/>
                  <a:pt x="24502" y="10720"/>
                </a:cubicBezTo>
                <a:cubicBezTo>
                  <a:pt x="24478" y="10720"/>
                  <a:pt x="24460" y="10651"/>
                  <a:pt x="24468" y="10542"/>
                </a:cubicBezTo>
                <a:cubicBezTo>
                  <a:pt x="24468" y="10494"/>
                  <a:pt x="24444" y="10470"/>
                  <a:pt x="24409" y="10435"/>
                </a:cubicBezTo>
                <a:cubicBezTo>
                  <a:pt x="24403" y="10432"/>
                  <a:pt x="24396" y="10430"/>
                  <a:pt x="24389" y="10430"/>
                </a:cubicBezTo>
                <a:cubicBezTo>
                  <a:pt x="24369" y="10430"/>
                  <a:pt x="24349" y="10444"/>
                  <a:pt x="24349" y="10470"/>
                </a:cubicBezTo>
                <a:cubicBezTo>
                  <a:pt x="24349" y="10494"/>
                  <a:pt x="24337" y="10530"/>
                  <a:pt x="24302" y="10530"/>
                </a:cubicBezTo>
                <a:cubicBezTo>
                  <a:pt x="24278" y="10530"/>
                  <a:pt x="24254" y="10494"/>
                  <a:pt x="24242" y="10435"/>
                </a:cubicBezTo>
                <a:cubicBezTo>
                  <a:pt x="24242" y="10395"/>
                  <a:pt x="24250" y="10372"/>
                  <a:pt x="24273" y="10372"/>
                </a:cubicBezTo>
                <a:cubicBezTo>
                  <a:pt x="24278" y="10372"/>
                  <a:pt x="24284" y="10373"/>
                  <a:pt x="24290" y="10375"/>
                </a:cubicBezTo>
                <a:cubicBezTo>
                  <a:pt x="24307" y="10385"/>
                  <a:pt x="24321" y="10389"/>
                  <a:pt x="24333" y="10389"/>
                </a:cubicBezTo>
                <a:cubicBezTo>
                  <a:pt x="24390" y="10389"/>
                  <a:pt x="24366" y="10274"/>
                  <a:pt x="24266" y="10185"/>
                </a:cubicBezTo>
                <a:cubicBezTo>
                  <a:pt x="24183" y="10125"/>
                  <a:pt x="24147" y="10030"/>
                  <a:pt x="24123" y="10006"/>
                </a:cubicBezTo>
                <a:cubicBezTo>
                  <a:pt x="24123" y="9970"/>
                  <a:pt x="24099" y="9946"/>
                  <a:pt x="24063" y="9946"/>
                </a:cubicBezTo>
                <a:cubicBezTo>
                  <a:pt x="24040" y="9946"/>
                  <a:pt x="24004" y="9911"/>
                  <a:pt x="24004" y="9851"/>
                </a:cubicBezTo>
                <a:cubicBezTo>
                  <a:pt x="24004" y="9815"/>
                  <a:pt x="23956" y="9768"/>
                  <a:pt x="23909" y="9768"/>
                </a:cubicBezTo>
                <a:cubicBezTo>
                  <a:pt x="23849" y="9768"/>
                  <a:pt x="23825" y="9756"/>
                  <a:pt x="23849" y="9708"/>
                </a:cubicBezTo>
                <a:cubicBezTo>
                  <a:pt x="23865" y="9677"/>
                  <a:pt x="23860" y="9661"/>
                  <a:pt x="23837" y="9661"/>
                </a:cubicBezTo>
                <a:cubicBezTo>
                  <a:pt x="23825" y="9661"/>
                  <a:pt x="23809" y="9665"/>
                  <a:pt x="23790" y="9673"/>
                </a:cubicBezTo>
                <a:cubicBezTo>
                  <a:pt x="23760" y="9690"/>
                  <a:pt x="23733" y="9699"/>
                  <a:pt x="23714" y="9699"/>
                </a:cubicBezTo>
                <a:cubicBezTo>
                  <a:pt x="23694" y="9699"/>
                  <a:pt x="23682" y="9690"/>
                  <a:pt x="23682" y="9673"/>
                </a:cubicBezTo>
                <a:cubicBezTo>
                  <a:pt x="23682" y="9655"/>
                  <a:pt x="23651" y="9644"/>
                  <a:pt x="23605" y="9644"/>
                </a:cubicBezTo>
                <a:cubicBezTo>
                  <a:pt x="23589" y="9644"/>
                  <a:pt x="23571" y="9646"/>
                  <a:pt x="23552" y="9649"/>
                </a:cubicBezTo>
                <a:cubicBezTo>
                  <a:pt x="23517" y="9653"/>
                  <a:pt x="23487" y="9654"/>
                  <a:pt x="23461" y="9654"/>
                </a:cubicBezTo>
                <a:cubicBezTo>
                  <a:pt x="23324" y="9654"/>
                  <a:pt x="23306" y="9607"/>
                  <a:pt x="23456" y="9577"/>
                </a:cubicBezTo>
                <a:cubicBezTo>
                  <a:pt x="23587" y="9542"/>
                  <a:pt x="23611" y="9518"/>
                  <a:pt x="23552" y="9458"/>
                </a:cubicBezTo>
                <a:cubicBezTo>
                  <a:pt x="23522" y="9429"/>
                  <a:pt x="23501" y="9414"/>
                  <a:pt x="23486" y="9414"/>
                </a:cubicBezTo>
                <a:cubicBezTo>
                  <a:pt x="23471" y="9414"/>
                  <a:pt x="23462" y="9429"/>
                  <a:pt x="23456" y="9458"/>
                </a:cubicBezTo>
                <a:cubicBezTo>
                  <a:pt x="23444" y="9494"/>
                  <a:pt x="23397" y="9530"/>
                  <a:pt x="23349" y="9530"/>
                </a:cubicBezTo>
                <a:cubicBezTo>
                  <a:pt x="23313" y="9530"/>
                  <a:pt x="23230" y="9601"/>
                  <a:pt x="23194" y="9673"/>
                </a:cubicBezTo>
                <a:cubicBezTo>
                  <a:pt x="23151" y="9747"/>
                  <a:pt x="23127" y="9783"/>
                  <a:pt x="23114" y="9783"/>
                </a:cubicBezTo>
                <a:cubicBezTo>
                  <a:pt x="23102" y="9783"/>
                  <a:pt x="23099" y="9753"/>
                  <a:pt x="23099" y="9696"/>
                </a:cubicBezTo>
                <a:cubicBezTo>
                  <a:pt x="23099" y="9637"/>
                  <a:pt x="23159" y="9494"/>
                  <a:pt x="23230" y="9399"/>
                </a:cubicBezTo>
                <a:lnTo>
                  <a:pt x="23385" y="9220"/>
                </a:lnTo>
                <a:lnTo>
                  <a:pt x="23230" y="9256"/>
                </a:lnTo>
                <a:cubicBezTo>
                  <a:pt x="23188" y="9274"/>
                  <a:pt x="23150" y="9283"/>
                  <a:pt x="23117" y="9283"/>
                </a:cubicBezTo>
                <a:cubicBezTo>
                  <a:pt x="23084" y="9283"/>
                  <a:pt x="23057" y="9274"/>
                  <a:pt x="23040" y="9256"/>
                </a:cubicBezTo>
                <a:cubicBezTo>
                  <a:pt x="23028" y="9232"/>
                  <a:pt x="23028" y="9196"/>
                  <a:pt x="23075" y="9196"/>
                </a:cubicBezTo>
                <a:cubicBezTo>
                  <a:pt x="23099" y="9196"/>
                  <a:pt x="23135" y="9173"/>
                  <a:pt x="23135" y="9137"/>
                </a:cubicBezTo>
                <a:cubicBezTo>
                  <a:pt x="23135" y="9127"/>
                  <a:pt x="23125" y="9121"/>
                  <a:pt x="23106" y="9121"/>
                </a:cubicBezTo>
                <a:cubicBezTo>
                  <a:pt x="23079" y="9121"/>
                  <a:pt x="23036" y="9133"/>
                  <a:pt x="22980" y="9161"/>
                </a:cubicBezTo>
                <a:cubicBezTo>
                  <a:pt x="22933" y="9176"/>
                  <a:pt x="22900" y="9185"/>
                  <a:pt x="22878" y="9185"/>
                </a:cubicBezTo>
                <a:cubicBezTo>
                  <a:pt x="22848" y="9185"/>
                  <a:pt x="22837" y="9170"/>
                  <a:pt x="22837" y="9137"/>
                </a:cubicBezTo>
                <a:cubicBezTo>
                  <a:pt x="22837" y="9101"/>
                  <a:pt x="22861" y="9042"/>
                  <a:pt x="22897" y="9018"/>
                </a:cubicBezTo>
                <a:cubicBezTo>
                  <a:pt x="22915" y="9012"/>
                  <a:pt x="22918" y="9009"/>
                  <a:pt x="22909" y="9009"/>
                </a:cubicBezTo>
                <a:cubicBezTo>
                  <a:pt x="22900" y="9009"/>
                  <a:pt x="22879" y="9012"/>
                  <a:pt x="22849" y="9018"/>
                </a:cubicBezTo>
                <a:cubicBezTo>
                  <a:pt x="22830" y="9025"/>
                  <a:pt x="22804" y="9028"/>
                  <a:pt x="22774" y="9028"/>
                </a:cubicBezTo>
                <a:cubicBezTo>
                  <a:pt x="22599" y="9028"/>
                  <a:pt x="22278" y="8921"/>
                  <a:pt x="22278" y="8839"/>
                </a:cubicBezTo>
                <a:cubicBezTo>
                  <a:pt x="22278" y="8809"/>
                  <a:pt x="22289" y="8795"/>
                  <a:pt x="22321" y="8795"/>
                </a:cubicBezTo>
                <a:cubicBezTo>
                  <a:pt x="22352" y="8795"/>
                  <a:pt x="22403" y="8809"/>
                  <a:pt x="22480" y="8839"/>
                </a:cubicBezTo>
                <a:cubicBezTo>
                  <a:pt x="22526" y="8862"/>
                  <a:pt x="22567" y="8875"/>
                  <a:pt x="22594" y="8875"/>
                </a:cubicBezTo>
                <a:cubicBezTo>
                  <a:pt x="22608" y="8875"/>
                  <a:pt x="22619" y="8871"/>
                  <a:pt x="22623" y="8863"/>
                </a:cubicBezTo>
                <a:cubicBezTo>
                  <a:pt x="22635" y="8839"/>
                  <a:pt x="22563" y="8780"/>
                  <a:pt x="22456" y="8744"/>
                </a:cubicBezTo>
                <a:cubicBezTo>
                  <a:pt x="22340" y="8689"/>
                  <a:pt x="22271" y="8662"/>
                  <a:pt x="22242" y="8662"/>
                </a:cubicBezTo>
                <a:cubicBezTo>
                  <a:pt x="22221" y="8662"/>
                  <a:pt x="22221" y="8678"/>
                  <a:pt x="22242" y="8708"/>
                </a:cubicBezTo>
                <a:cubicBezTo>
                  <a:pt x="22282" y="8768"/>
                  <a:pt x="22262" y="8799"/>
                  <a:pt x="22194" y="8799"/>
                </a:cubicBezTo>
                <a:cubicBezTo>
                  <a:pt x="22142" y="8799"/>
                  <a:pt x="22060" y="8780"/>
                  <a:pt x="21956" y="8744"/>
                </a:cubicBezTo>
                <a:cubicBezTo>
                  <a:pt x="21837" y="8696"/>
                  <a:pt x="21742" y="8637"/>
                  <a:pt x="21777" y="8601"/>
                </a:cubicBezTo>
                <a:cubicBezTo>
                  <a:pt x="21781" y="8593"/>
                  <a:pt x="21781" y="8589"/>
                  <a:pt x="21777" y="8589"/>
                </a:cubicBezTo>
                <a:cubicBezTo>
                  <a:pt x="21770" y="8589"/>
                  <a:pt x="21746" y="8605"/>
                  <a:pt x="21706" y="8637"/>
                </a:cubicBezTo>
                <a:cubicBezTo>
                  <a:pt x="21655" y="8665"/>
                  <a:pt x="21620" y="8680"/>
                  <a:pt x="21590" y="8680"/>
                </a:cubicBezTo>
                <a:cubicBezTo>
                  <a:pt x="21557" y="8680"/>
                  <a:pt x="21529" y="8662"/>
                  <a:pt x="21492" y="8625"/>
                </a:cubicBezTo>
                <a:cubicBezTo>
                  <a:pt x="21458" y="8591"/>
                  <a:pt x="21428" y="8577"/>
                  <a:pt x="21405" y="8577"/>
                </a:cubicBezTo>
                <a:cubicBezTo>
                  <a:pt x="21386" y="8577"/>
                  <a:pt x="21371" y="8585"/>
                  <a:pt x="21361" y="8601"/>
                </a:cubicBezTo>
                <a:cubicBezTo>
                  <a:pt x="21326" y="8647"/>
                  <a:pt x="21289" y="8671"/>
                  <a:pt x="21259" y="8671"/>
                </a:cubicBezTo>
                <a:cubicBezTo>
                  <a:pt x="21228" y="8671"/>
                  <a:pt x="21206" y="8644"/>
                  <a:pt x="21206" y="8589"/>
                </a:cubicBezTo>
                <a:cubicBezTo>
                  <a:pt x="21206" y="8542"/>
                  <a:pt x="21146" y="8506"/>
                  <a:pt x="21111" y="8506"/>
                </a:cubicBezTo>
                <a:cubicBezTo>
                  <a:pt x="21027" y="8506"/>
                  <a:pt x="21015" y="8506"/>
                  <a:pt x="21075" y="8458"/>
                </a:cubicBezTo>
                <a:cubicBezTo>
                  <a:pt x="21194" y="8363"/>
                  <a:pt x="21063" y="8327"/>
                  <a:pt x="20706" y="8327"/>
                </a:cubicBezTo>
                <a:cubicBezTo>
                  <a:pt x="20539" y="8327"/>
                  <a:pt x="20289" y="8280"/>
                  <a:pt x="20123" y="8208"/>
                </a:cubicBezTo>
                <a:cubicBezTo>
                  <a:pt x="19964" y="8140"/>
                  <a:pt x="19703" y="8108"/>
                  <a:pt x="19415" y="8108"/>
                </a:cubicBezTo>
                <a:cubicBezTo>
                  <a:pt x="19052" y="8108"/>
                  <a:pt x="18647" y="8158"/>
                  <a:pt x="18348" y="8244"/>
                </a:cubicBezTo>
                <a:cubicBezTo>
                  <a:pt x="18158" y="8303"/>
                  <a:pt x="17872" y="8363"/>
                  <a:pt x="17717" y="8387"/>
                </a:cubicBezTo>
                <a:cubicBezTo>
                  <a:pt x="17205" y="8422"/>
                  <a:pt x="16384" y="8649"/>
                  <a:pt x="16086" y="8827"/>
                </a:cubicBezTo>
                <a:cubicBezTo>
                  <a:pt x="15932" y="8923"/>
                  <a:pt x="15777" y="8994"/>
                  <a:pt x="15753" y="8994"/>
                </a:cubicBezTo>
                <a:cubicBezTo>
                  <a:pt x="15670" y="8994"/>
                  <a:pt x="15134" y="9458"/>
                  <a:pt x="14872" y="9732"/>
                </a:cubicBezTo>
                <a:cubicBezTo>
                  <a:pt x="14538" y="10077"/>
                  <a:pt x="13860" y="11078"/>
                  <a:pt x="13705" y="11423"/>
                </a:cubicBezTo>
                <a:cubicBezTo>
                  <a:pt x="13634" y="11601"/>
                  <a:pt x="13455" y="11935"/>
                  <a:pt x="13324" y="12173"/>
                </a:cubicBezTo>
                <a:cubicBezTo>
                  <a:pt x="13181" y="12435"/>
                  <a:pt x="12979" y="12828"/>
                  <a:pt x="12860" y="13102"/>
                </a:cubicBezTo>
                <a:cubicBezTo>
                  <a:pt x="12741" y="13364"/>
                  <a:pt x="12610" y="13661"/>
                  <a:pt x="12550" y="13780"/>
                </a:cubicBezTo>
                <a:cubicBezTo>
                  <a:pt x="12419" y="14066"/>
                  <a:pt x="12050" y="15149"/>
                  <a:pt x="11883" y="15852"/>
                </a:cubicBezTo>
                <a:cubicBezTo>
                  <a:pt x="11800" y="16162"/>
                  <a:pt x="11729" y="16459"/>
                  <a:pt x="11717" y="16507"/>
                </a:cubicBezTo>
                <a:cubicBezTo>
                  <a:pt x="11714" y="16522"/>
                  <a:pt x="11708" y="16529"/>
                  <a:pt x="11699" y="16529"/>
                </a:cubicBezTo>
                <a:cubicBezTo>
                  <a:pt x="11672" y="16529"/>
                  <a:pt x="11618" y="16462"/>
                  <a:pt x="11538" y="16328"/>
                </a:cubicBezTo>
                <a:cubicBezTo>
                  <a:pt x="11443" y="16185"/>
                  <a:pt x="11348" y="16031"/>
                  <a:pt x="11312" y="15983"/>
                </a:cubicBezTo>
                <a:cubicBezTo>
                  <a:pt x="11288" y="15959"/>
                  <a:pt x="11240" y="15888"/>
                  <a:pt x="11240" y="15828"/>
                </a:cubicBezTo>
                <a:cubicBezTo>
                  <a:pt x="11240" y="15769"/>
                  <a:pt x="11205" y="15721"/>
                  <a:pt x="11181" y="15721"/>
                </a:cubicBezTo>
                <a:cubicBezTo>
                  <a:pt x="11145" y="15721"/>
                  <a:pt x="11121" y="15685"/>
                  <a:pt x="11121" y="15650"/>
                </a:cubicBezTo>
                <a:cubicBezTo>
                  <a:pt x="11110" y="15545"/>
                  <a:pt x="10961" y="15268"/>
                  <a:pt x="10899" y="15268"/>
                </a:cubicBezTo>
                <a:cubicBezTo>
                  <a:pt x="10898" y="15268"/>
                  <a:pt x="10896" y="15268"/>
                  <a:pt x="10895" y="15269"/>
                </a:cubicBezTo>
                <a:cubicBezTo>
                  <a:pt x="10871" y="15269"/>
                  <a:pt x="10848" y="15233"/>
                  <a:pt x="10848" y="15185"/>
                </a:cubicBezTo>
                <a:cubicBezTo>
                  <a:pt x="10848" y="15138"/>
                  <a:pt x="10752" y="14935"/>
                  <a:pt x="10645" y="14733"/>
                </a:cubicBezTo>
                <a:cubicBezTo>
                  <a:pt x="10526" y="14542"/>
                  <a:pt x="10419" y="14316"/>
                  <a:pt x="10407" y="14257"/>
                </a:cubicBezTo>
                <a:cubicBezTo>
                  <a:pt x="10395" y="14197"/>
                  <a:pt x="10312" y="14054"/>
                  <a:pt x="10252" y="13947"/>
                </a:cubicBezTo>
                <a:cubicBezTo>
                  <a:pt x="10193" y="13840"/>
                  <a:pt x="10133" y="13709"/>
                  <a:pt x="10121" y="13661"/>
                </a:cubicBezTo>
                <a:cubicBezTo>
                  <a:pt x="10109" y="13602"/>
                  <a:pt x="10050" y="13506"/>
                  <a:pt x="9990" y="13411"/>
                </a:cubicBezTo>
                <a:cubicBezTo>
                  <a:pt x="9776" y="13149"/>
                  <a:pt x="9288" y="12316"/>
                  <a:pt x="9288" y="12209"/>
                </a:cubicBezTo>
                <a:cubicBezTo>
                  <a:pt x="9288" y="12149"/>
                  <a:pt x="9204" y="12018"/>
                  <a:pt x="9109" y="11875"/>
                </a:cubicBezTo>
                <a:cubicBezTo>
                  <a:pt x="8919" y="11613"/>
                  <a:pt x="8812" y="11423"/>
                  <a:pt x="8800" y="11316"/>
                </a:cubicBezTo>
                <a:cubicBezTo>
                  <a:pt x="8800" y="11268"/>
                  <a:pt x="8728" y="11137"/>
                  <a:pt x="8645" y="11018"/>
                </a:cubicBezTo>
                <a:cubicBezTo>
                  <a:pt x="8573" y="10899"/>
                  <a:pt x="8442" y="10649"/>
                  <a:pt x="8347" y="10470"/>
                </a:cubicBezTo>
                <a:cubicBezTo>
                  <a:pt x="8264" y="10268"/>
                  <a:pt x="8097" y="9946"/>
                  <a:pt x="7978" y="9732"/>
                </a:cubicBezTo>
                <a:cubicBezTo>
                  <a:pt x="7859" y="9530"/>
                  <a:pt x="7776" y="9315"/>
                  <a:pt x="7752" y="9256"/>
                </a:cubicBezTo>
                <a:cubicBezTo>
                  <a:pt x="7740" y="9137"/>
                  <a:pt x="7514" y="8661"/>
                  <a:pt x="7264" y="8220"/>
                </a:cubicBezTo>
                <a:cubicBezTo>
                  <a:pt x="7157" y="8030"/>
                  <a:pt x="7038" y="7803"/>
                  <a:pt x="7014" y="7696"/>
                </a:cubicBezTo>
                <a:cubicBezTo>
                  <a:pt x="6978" y="7613"/>
                  <a:pt x="6883" y="7410"/>
                  <a:pt x="6776" y="7291"/>
                </a:cubicBezTo>
                <a:cubicBezTo>
                  <a:pt x="6668" y="7160"/>
                  <a:pt x="6585" y="7018"/>
                  <a:pt x="6585" y="6958"/>
                </a:cubicBezTo>
                <a:cubicBezTo>
                  <a:pt x="6561" y="6815"/>
                  <a:pt x="6168" y="6136"/>
                  <a:pt x="6109" y="6136"/>
                </a:cubicBezTo>
                <a:cubicBezTo>
                  <a:pt x="6073" y="6136"/>
                  <a:pt x="6049" y="6077"/>
                  <a:pt x="6049" y="6017"/>
                </a:cubicBezTo>
                <a:cubicBezTo>
                  <a:pt x="6049" y="5958"/>
                  <a:pt x="5990" y="5827"/>
                  <a:pt x="5942" y="5744"/>
                </a:cubicBezTo>
                <a:cubicBezTo>
                  <a:pt x="5752" y="5446"/>
                  <a:pt x="4978" y="4053"/>
                  <a:pt x="4918" y="3922"/>
                </a:cubicBezTo>
                <a:cubicBezTo>
                  <a:pt x="4883" y="3839"/>
                  <a:pt x="4763" y="3648"/>
                  <a:pt x="4644" y="3481"/>
                </a:cubicBezTo>
                <a:cubicBezTo>
                  <a:pt x="4525" y="3327"/>
                  <a:pt x="4418" y="3184"/>
                  <a:pt x="4418" y="3160"/>
                </a:cubicBezTo>
                <a:cubicBezTo>
                  <a:pt x="4418" y="3148"/>
                  <a:pt x="4335" y="2993"/>
                  <a:pt x="4228" y="2850"/>
                </a:cubicBezTo>
                <a:cubicBezTo>
                  <a:pt x="4121" y="2696"/>
                  <a:pt x="4037" y="2517"/>
                  <a:pt x="4013" y="2469"/>
                </a:cubicBezTo>
                <a:cubicBezTo>
                  <a:pt x="4013" y="2434"/>
                  <a:pt x="3978" y="2374"/>
                  <a:pt x="3930" y="2338"/>
                </a:cubicBezTo>
                <a:cubicBezTo>
                  <a:pt x="3811" y="2279"/>
                  <a:pt x="3359" y="1505"/>
                  <a:pt x="3347" y="1362"/>
                </a:cubicBezTo>
                <a:cubicBezTo>
                  <a:pt x="3347" y="1279"/>
                  <a:pt x="3323" y="1243"/>
                  <a:pt x="3287" y="1243"/>
                </a:cubicBezTo>
                <a:cubicBezTo>
                  <a:pt x="3263" y="1243"/>
                  <a:pt x="3156" y="1088"/>
                  <a:pt x="3049" y="910"/>
                </a:cubicBezTo>
                <a:cubicBezTo>
                  <a:pt x="2811" y="493"/>
                  <a:pt x="2573" y="243"/>
                  <a:pt x="2370" y="171"/>
                </a:cubicBezTo>
                <a:cubicBezTo>
                  <a:pt x="2275" y="136"/>
                  <a:pt x="2204" y="76"/>
                  <a:pt x="2192" y="29"/>
                </a:cubicBezTo>
                <a:cubicBezTo>
                  <a:pt x="2177" y="10"/>
                  <a:pt x="2128" y="1"/>
                  <a:pt x="2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-674037" y="-357825"/>
            <a:ext cx="2141375" cy="1510300"/>
          </a:xfrm>
          <a:custGeom>
            <a:avLst/>
            <a:gdLst/>
            <a:ahLst/>
            <a:cxnLst/>
            <a:rect l="l" t="t" r="r" b="b"/>
            <a:pathLst>
              <a:path w="85655" h="60412" extrusionOk="0">
                <a:moveTo>
                  <a:pt x="56454" y="0"/>
                </a:moveTo>
                <a:cubicBezTo>
                  <a:pt x="47005" y="0"/>
                  <a:pt x="37154" y="4528"/>
                  <a:pt x="29385" y="8902"/>
                </a:cubicBezTo>
                <a:cubicBezTo>
                  <a:pt x="20015" y="14152"/>
                  <a:pt x="12193" y="21998"/>
                  <a:pt x="6775" y="31226"/>
                </a:cubicBezTo>
                <a:cubicBezTo>
                  <a:pt x="5013" y="34202"/>
                  <a:pt x="3513" y="37346"/>
                  <a:pt x="2310" y="40572"/>
                </a:cubicBezTo>
                <a:cubicBezTo>
                  <a:pt x="1001" y="44061"/>
                  <a:pt x="1" y="47799"/>
                  <a:pt x="572" y="51466"/>
                </a:cubicBezTo>
                <a:cubicBezTo>
                  <a:pt x="1524" y="57561"/>
                  <a:pt x="6347" y="60412"/>
                  <a:pt x="11544" y="60412"/>
                </a:cubicBezTo>
                <a:cubicBezTo>
                  <a:pt x="13891" y="60412"/>
                  <a:pt x="16314" y="59831"/>
                  <a:pt x="18491" y="58705"/>
                </a:cubicBezTo>
                <a:cubicBezTo>
                  <a:pt x="24611" y="55526"/>
                  <a:pt x="29623" y="51097"/>
                  <a:pt x="35684" y="47847"/>
                </a:cubicBezTo>
                <a:cubicBezTo>
                  <a:pt x="43327" y="43763"/>
                  <a:pt x="50947" y="41239"/>
                  <a:pt x="58984" y="38179"/>
                </a:cubicBezTo>
                <a:cubicBezTo>
                  <a:pt x="75010" y="32059"/>
                  <a:pt x="85654" y="7949"/>
                  <a:pt x="64151" y="1139"/>
                </a:cubicBezTo>
                <a:cubicBezTo>
                  <a:pt x="61651" y="347"/>
                  <a:pt x="59068" y="0"/>
                  <a:pt x="56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89650" y="-403500"/>
            <a:ext cx="907275" cy="713775"/>
          </a:xfrm>
          <a:custGeom>
            <a:avLst/>
            <a:gdLst/>
            <a:ahLst/>
            <a:cxnLst/>
            <a:rect l="l" t="t" r="r" b="b"/>
            <a:pathLst>
              <a:path w="36291" h="28551" extrusionOk="0">
                <a:moveTo>
                  <a:pt x="15018" y="1"/>
                </a:moveTo>
                <a:cubicBezTo>
                  <a:pt x="12443" y="1"/>
                  <a:pt x="10022" y="840"/>
                  <a:pt x="7644" y="2820"/>
                </a:cubicBezTo>
                <a:cubicBezTo>
                  <a:pt x="4537" y="5404"/>
                  <a:pt x="1167" y="8964"/>
                  <a:pt x="417" y="13084"/>
                </a:cubicBezTo>
                <a:cubicBezTo>
                  <a:pt x="0" y="15334"/>
                  <a:pt x="500" y="17822"/>
                  <a:pt x="2108" y="19430"/>
                </a:cubicBezTo>
                <a:cubicBezTo>
                  <a:pt x="3453" y="20751"/>
                  <a:pt x="5322" y="21323"/>
                  <a:pt x="7084" y="21989"/>
                </a:cubicBezTo>
                <a:cubicBezTo>
                  <a:pt x="11748" y="23773"/>
                  <a:pt x="18390" y="28550"/>
                  <a:pt x="24172" y="28550"/>
                </a:cubicBezTo>
                <a:cubicBezTo>
                  <a:pt x="25801" y="28550"/>
                  <a:pt x="27361" y="28172"/>
                  <a:pt x="28790" y="27240"/>
                </a:cubicBezTo>
                <a:cubicBezTo>
                  <a:pt x="29528" y="26764"/>
                  <a:pt x="30194" y="26121"/>
                  <a:pt x="30790" y="25287"/>
                </a:cubicBezTo>
                <a:cubicBezTo>
                  <a:pt x="34612" y="19930"/>
                  <a:pt x="36290" y="8833"/>
                  <a:pt x="29706" y="4797"/>
                </a:cubicBezTo>
                <a:cubicBezTo>
                  <a:pt x="26908" y="3082"/>
                  <a:pt x="23348" y="2011"/>
                  <a:pt x="20241" y="975"/>
                </a:cubicBezTo>
                <a:cubicBezTo>
                  <a:pt x="18416" y="353"/>
                  <a:pt x="16685" y="1"/>
                  <a:pt x="150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-1484450" y="2757175"/>
            <a:ext cx="2204450" cy="1479350"/>
          </a:xfrm>
          <a:custGeom>
            <a:avLst/>
            <a:gdLst/>
            <a:ahLst/>
            <a:cxnLst/>
            <a:rect l="l" t="t" r="r" b="b"/>
            <a:pathLst>
              <a:path w="88178" h="59174" extrusionOk="0">
                <a:moveTo>
                  <a:pt x="27376" y="197"/>
                </a:moveTo>
                <a:cubicBezTo>
                  <a:pt x="28734" y="197"/>
                  <a:pt x="30095" y="289"/>
                  <a:pt x="31445" y="460"/>
                </a:cubicBezTo>
                <a:cubicBezTo>
                  <a:pt x="36112" y="1056"/>
                  <a:pt x="40684" y="2341"/>
                  <a:pt x="45101" y="3973"/>
                </a:cubicBezTo>
                <a:cubicBezTo>
                  <a:pt x="49506" y="5628"/>
                  <a:pt x="53793" y="7604"/>
                  <a:pt x="57936" y="9854"/>
                </a:cubicBezTo>
                <a:cubicBezTo>
                  <a:pt x="59996" y="10985"/>
                  <a:pt x="62044" y="12140"/>
                  <a:pt x="64044" y="13378"/>
                </a:cubicBezTo>
                <a:cubicBezTo>
                  <a:pt x="66092" y="14617"/>
                  <a:pt x="68151" y="15760"/>
                  <a:pt x="70199" y="16950"/>
                </a:cubicBezTo>
                <a:cubicBezTo>
                  <a:pt x="74259" y="19320"/>
                  <a:pt x="78272" y="21820"/>
                  <a:pt x="81701" y="24975"/>
                </a:cubicBezTo>
                <a:cubicBezTo>
                  <a:pt x="83391" y="26571"/>
                  <a:pt x="84915" y="28333"/>
                  <a:pt x="85916" y="30381"/>
                </a:cubicBezTo>
                <a:cubicBezTo>
                  <a:pt x="86404" y="31405"/>
                  <a:pt x="86749" y="32476"/>
                  <a:pt x="86892" y="33595"/>
                </a:cubicBezTo>
                <a:lnTo>
                  <a:pt x="87059" y="35322"/>
                </a:lnTo>
                <a:cubicBezTo>
                  <a:pt x="87071" y="35893"/>
                  <a:pt x="87059" y="36465"/>
                  <a:pt x="87059" y="37048"/>
                </a:cubicBezTo>
                <a:cubicBezTo>
                  <a:pt x="86892" y="41656"/>
                  <a:pt x="85058" y="46168"/>
                  <a:pt x="82058" y="49692"/>
                </a:cubicBezTo>
                <a:cubicBezTo>
                  <a:pt x="80558" y="51455"/>
                  <a:pt x="78772" y="52979"/>
                  <a:pt x="76784" y="54193"/>
                </a:cubicBezTo>
                <a:cubicBezTo>
                  <a:pt x="74807" y="55407"/>
                  <a:pt x="72616" y="56241"/>
                  <a:pt x="70354" y="56896"/>
                </a:cubicBezTo>
                <a:cubicBezTo>
                  <a:pt x="66011" y="58159"/>
                  <a:pt x="61458" y="58791"/>
                  <a:pt x="56908" y="58791"/>
                </a:cubicBezTo>
                <a:cubicBezTo>
                  <a:pt x="56743" y="58791"/>
                  <a:pt x="56577" y="58790"/>
                  <a:pt x="56412" y="58789"/>
                </a:cubicBezTo>
                <a:cubicBezTo>
                  <a:pt x="51709" y="58753"/>
                  <a:pt x="46994" y="58122"/>
                  <a:pt x="42422" y="56943"/>
                </a:cubicBezTo>
                <a:cubicBezTo>
                  <a:pt x="40136" y="56360"/>
                  <a:pt x="37886" y="55657"/>
                  <a:pt x="35671" y="54848"/>
                </a:cubicBezTo>
                <a:cubicBezTo>
                  <a:pt x="33445" y="54014"/>
                  <a:pt x="31290" y="53074"/>
                  <a:pt x="29182" y="52026"/>
                </a:cubicBezTo>
                <a:cubicBezTo>
                  <a:pt x="24968" y="49942"/>
                  <a:pt x="20967" y="47430"/>
                  <a:pt x="17276" y="44513"/>
                </a:cubicBezTo>
                <a:cubicBezTo>
                  <a:pt x="13597" y="41537"/>
                  <a:pt x="9680" y="38834"/>
                  <a:pt x="6441" y="35476"/>
                </a:cubicBezTo>
                <a:cubicBezTo>
                  <a:pt x="4834" y="33798"/>
                  <a:pt x="3405" y="31952"/>
                  <a:pt x="2393" y="29869"/>
                </a:cubicBezTo>
                <a:cubicBezTo>
                  <a:pt x="1393" y="27797"/>
                  <a:pt x="798" y="25523"/>
                  <a:pt x="738" y="23213"/>
                </a:cubicBezTo>
                <a:lnTo>
                  <a:pt x="750" y="22356"/>
                </a:lnTo>
                <a:cubicBezTo>
                  <a:pt x="762" y="22070"/>
                  <a:pt x="810" y="21772"/>
                  <a:pt x="845" y="21487"/>
                </a:cubicBezTo>
                <a:lnTo>
                  <a:pt x="881" y="21058"/>
                </a:lnTo>
                <a:cubicBezTo>
                  <a:pt x="905" y="20915"/>
                  <a:pt x="929" y="20772"/>
                  <a:pt x="965" y="20629"/>
                </a:cubicBezTo>
                <a:lnTo>
                  <a:pt x="1119" y="19784"/>
                </a:lnTo>
                <a:cubicBezTo>
                  <a:pt x="1405" y="18665"/>
                  <a:pt x="1798" y="17558"/>
                  <a:pt x="2298" y="16510"/>
                </a:cubicBezTo>
                <a:cubicBezTo>
                  <a:pt x="3322" y="14402"/>
                  <a:pt x="4751" y="12521"/>
                  <a:pt x="6394" y="10819"/>
                </a:cubicBezTo>
                <a:cubicBezTo>
                  <a:pt x="8013" y="9104"/>
                  <a:pt x="9870" y="7640"/>
                  <a:pt x="11740" y="6175"/>
                </a:cubicBezTo>
                <a:cubicBezTo>
                  <a:pt x="13597" y="4723"/>
                  <a:pt x="15514" y="3318"/>
                  <a:pt x="17609" y="2246"/>
                </a:cubicBezTo>
                <a:cubicBezTo>
                  <a:pt x="19729" y="1210"/>
                  <a:pt x="22050" y="627"/>
                  <a:pt x="24384" y="353"/>
                </a:cubicBezTo>
                <a:cubicBezTo>
                  <a:pt x="25375" y="247"/>
                  <a:pt x="26375" y="197"/>
                  <a:pt x="27376" y="197"/>
                </a:cubicBezTo>
                <a:close/>
                <a:moveTo>
                  <a:pt x="27886" y="0"/>
                </a:moveTo>
                <a:cubicBezTo>
                  <a:pt x="26711" y="0"/>
                  <a:pt x="25537" y="63"/>
                  <a:pt x="24372" y="210"/>
                </a:cubicBezTo>
                <a:cubicBezTo>
                  <a:pt x="22015" y="496"/>
                  <a:pt x="19681" y="1091"/>
                  <a:pt x="17550" y="2163"/>
                </a:cubicBezTo>
                <a:cubicBezTo>
                  <a:pt x="15443" y="3211"/>
                  <a:pt x="13502" y="4627"/>
                  <a:pt x="11585" y="6068"/>
                </a:cubicBezTo>
                <a:cubicBezTo>
                  <a:pt x="9716" y="7485"/>
                  <a:pt x="7834" y="8961"/>
                  <a:pt x="6144" y="10628"/>
                </a:cubicBezTo>
                <a:cubicBezTo>
                  <a:pt x="4441" y="12295"/>
                  <a:pt x="2929" y="14164"/>
                  <a:pt x="1810" y="16296"/>
                </a:cubicBezTo>
                <a:cubicBezTo>
                  <a:pt x="1262" y="17355"/>
                  <a:pt x="834" y="18486"/>
                  <a:pt x="500" y="19641"/>
                </a:cubicBezTo>
                <a:lnTo>
                  <a:pt x="310" y="20522"/>
                </a:lnTo>
                <a:lnTo>
                  <a:pt x="214" y="20975"/>
                </a:lnTo>
                <a:lnTo>
                  <a:pt x="155" y="21415"/>
                </a:lnTo>
                <a:cubicBezTo>
                  <a:pt x="119" y="21713"/>
                  <a:pt x="72" y="22010"/>
                  <a:pt x="36" y="22308"/>
                </a:cubicBezTo>
                <a:lnTo>
                  <a:pt x="0" y="23213"/>
                </a:lnTo>
                <a:cubicBezTo>
                  <a:pt x="0" y="25642"/>
                  <a:pt x="536" y="28071"/>
                  <a:pt x="1560" y="30273"/>
                </a:cubicBezTo>
                <a:cubicBezTo>
                  <a:pt x="1810" y="30821"/>
                  <a:pt x="2119" y="31345"/>
                  <a:pt x="2405" y="31881"/>
                </a:cubicBezTo>
                <a:cubicBezTo>
                  <a:pt x="2715" y="32381"/>
                  <a:pt x="3060" y="32893"/>
                  <a:pt x="3381" y="33393"/>
                </a:cubicBezTo>
                <a:cubicBezTo>
                  <a:pt x="3762" y="33869"/>
                  <a:pt x="4120" y="34369"/>
                  <a:pt x="4501" y="34822"/>
                </a:cubicBezTo>
                <a:cubicBezTo>
                  <a:pt x="4905" y="35274"/>
                  <a:pt x="5286" y="35738"/>
                  <a:pt x="5703" y="36167"/>
                </a:cubicBezTo>
                <a:cubicBezTo>
                  <a:pt x="7358" y="37917"/>
                  <a:pt x="9204" y="39453"/>
                  <a:pt x="11061" y="40929"/>
                </a:cubicBezTo>
                <a:cubicBezTo>
                  <a:pt x="12930" y="42406"/>
                  <a:pt x="14823" y="43799"/>
                  <a:pt x="16693" y="45263"/>
                </a:cubicBezTo>
                <a:cubicBezTo>
                  <a:pt x="20491" y="48145"/>
                  <a:pt x="24610" y="50585"/>
                  <a:pt x="28908" y="52598"/>
                </a:cubicBezTo>
                <a:cubicBezTo>
                  <a:pt x="31052" y="53598"/>
                  <a:pt x="33254" y="54491"/>
                  <a:pt x="35505" y="55276"/>
                </a:cubicBezTo>
                <a:cubicBezTo>
                  <a:pt x="37743" y="56062"/>
                  <a:pt x="40017" y="56753"/>
                  <a:pt x="42327" y="57312"/>
                </a:cubicBezTo>
                <a:cubicBezTo>
                  <a:pt x="44625" y="57884"/>
                  <a:pt x="46970" y="58301"/>
                  <a:pt x="49316" y="58622"/>
                </a:cubicBezTo>
                <a:cubicBezTo>
                  <a:pt x="51673" y="58956"/>
                  <a:pt x="54031" y="59146"/>
                  <a:pt x="56412" y="59170"/>
                </a:cubicBezTo>
                <a:cubicBezTo>
                  <a:pt x="56625" y="59172"/>
                  <a:pt x="56839" y="59173"/>
                  <a:pt x="57053" y="59173"/>
                </a:cubicBezTo>
                <a:cubicBezTo>
                  <a:pt x="61591" y="59173"/>
                  <a:pt x="66144" y="58684"/>
                  <a:pt x="70545" y="57479"/>
                </a:cubicBezTo>
                <a:cubicBezTo>
                  <a:pt x="72831" y="56860"/>
                  <a:pt x="75129" y="56062"/>
                  <a:pt x="77212" y="54836"/>
                </a:cubicBezTo>
                <a:cubicBezTo>
                  <a:pt x="79296" y="53633"/>
                  <a:pt x="81165" y="52086"/>
                  <a:pt x="82760" y="50276"/>
                </a:cubicBezTo>
                <a:cubicBezTo>
                  <a:pt x="84356" y="48454"/>
                  <a:pt x="85642" y="46371"/>
                  <a:pt x="86570" y="44144"/>
                </a:cubicBezTo>
                <a:cubicBezTo>
                  <a:pt x="87487" y="41894"/>
                  <a:pt x="88023" y="39501"/>
                  <a:pt x="88142" y="37072"/>
                </a:cubicBezTo>
                <a:cubicBezTo>
                  <a:pt x="88166" y="36477"/>
                  <a:pt x="88178" y="35869"/>
                  <a:pt x="88166" y="35250"/>
                </a:cubicBezTo>
                <a:lnTo>
                  <a:pt x="88011" y="33440"/>
                </a:lnTo>
                <a:cubicBezTo>
                  <a:pt x="87868" y="32202"/>
                  <a:pt x="87487" y="31000"/>
                  <a:pt x="86951" y="29881"/>
                </a:cubicBezTo>
                <a:cubicBezTo>
                  <a:pt x="85880" y="27654"/>
                  <a:pt x="84296" y="25773"/>
                  <a:pt x="82546" y="24106"/>
                </a:cubicBezTo>
                <a:cubicBezTo>
                  <a:pt x="80808" y="22439"/>
                  <a:pt x="78891" y="20998"/>
                  <a:pt x="76914" y="19665"/>
                </a:cubicBezTo>
                <a:cubicBezTo>
                  <a:pt x="74926" y="18331"/>
                  <a:pt x="72890" y="17093"/>
                  <a:pt x="70842" y="15903"/>
                </a:cubicBezTo>
                <a:cubicBezTo>
                  <a:pt x="68783" y="14736"/>
                  <a:pt x="66699" y="13605"/>
                  <a:pt x="64687" y="12390"/>
                </a:cubicBezTo>
                <a:cubicBezTo>
                  <a:pt x="62651" y="11176"/>
                  <a:pt x="60579" y="9997"/>
                  <a:pt x="58472" y="8914"/>
                </a:cubicBezTo>
                <a:cubicBezTo>
                  <a:pt x="54245" y="6723"/>
                  <a:pt x="49887" y="4794"/>
                  <a:pt x="45375" y="3294"/>
                </a:cubicBezTo>
                <a:cubicBezTo>
                  <a:pt x="43113" y="2532"/>
                  <a:pt x="40827" y="1877"/>
                  <a:pt x="38505" y="1341"/>
                </a:cubicBezTo>
                <a:cubicBezTo>
                  <a:pt x="36195" y="806"/>
                  <a:pt x="33850" y="401"/>
                  <a:pt x="31492" y="174"/>
                </a:cubicBezTo>
                <a:cubicBezTo>
                  <a:pt x="30294" y="66"/>
                  <a:pt x="29089" y="0"/>
                  <a:pt x="278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4"/>
          <p:cNvGrpSpPr/>
          <p:nvPr/>
        </p:nvGrpSpPr>
        <p:grpSpPr>
          <a:xfrm>
            <a:off x="169513" y="77250"/>
            <a:ext cx="720125" cy="453325"/>
            <a:chOff x="-6918925" y="-1470825"/>
            <a:chExt cx="720125" cy="453325"/>
          </a:xfrm>
        </p:grpSpPr>
        <p:sp>
          <p:nvSpPr>
            <p:cNvPr id="96" name="Google Shape;96;p4"/>
            <p:cNvSpPr/>
            <p:nvPr/>
          </p:nvSpPr>
          <p:spPr>
            <a:xfrm>
              <a:off x="-6876950" y="-1332750"/>
              <a:ext cx="148250" cy="100150"/>
            </a:xfrm>
            <a:custGeom>
              <a:avLst/>
              <a:gdLst/>
              <a:ahLst/>
              <a:cxnLst/>
              <a:rect l="l" t="t" r="r" b="b"/>
              <a:pathLst>
                <a:path w="5930" h="4006" extrusionOk="0">
                  <a:moveTo>
                    <a:pt x="2652" y="1"/>
                  </a:moveTo>
                  <a:cubicBezTo>
                    <a:pt x="1497" y="1"/>
                    <a:pt x="362" y="353"/>
                    <a:pt x="215" y="1501"/>
                  </a:cubicBezTo>
                  <a:cubicBezTo>
                    <a:pt x="1" y="3049"/>
                    <a:pt x="1965" y="3942"/>
                    <a:pt x="3227" y="4002"/>
                  </a:cubicBezTo>
                  <a:cubicBezTo>
                    <a:pt x="3275" y="4004"/>
                    <a:pt x="3324" y="4005"/>
                    <a:pt x="3374" y="4005"/>
                  </a:cubicBezTo>
                  <a:cubicBezTo>
                    <a:pt x="4363" y="4005"/>
                    <a:pt x="5792" y="3551"/>
                    <a:pt x="5882" y="2418"/>
                  </a:cubicBezTo>
                  <a:cubicBezTo>
                    <a:pt x="5930" y="1775"/>
                    <a:pt x="5216" y="787"/>
                    <a:pt x="4585" y="299"/>
                  </a:cubicBezTo>
                  <a:cubicBezTo>
                    <a:pt x="4085" y="135"/>
                    <a:pt x="3364" y="1"/>
                    <a:pt x="2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6638950" y="-1308200"/>
              <a:ext cx="105225" cy="75025"/>
            </a:xfrm>
            <a:custGeom>
              <a:avLst/>
              <a:gdLst/>
              <a:ahLst/>
              <a:cxnLst/>
              <a:rect l="l" t="t" r="r" b="b"/>
              <a:pathLst>
                <a:path w="4209" h="3001" extrusionOk="0">
                  <a:moveTo>
                    <a:pt x="2152" y="0"/>
                  </a:moveTo>
                  <a:cubicBezTo>
                    <a:pt x="1" y="0"/>
                    <a:pt x="204" y="3000"/>
                    <a:pt x="2160" y="3000"/>
                  </a:cubicBezTo>
                  <a:cubicBezTo>
                    <a:pt x="2305" y="3000"/>
                    <a:pt x="2460" y="2984"/>
                    <a:pt x="2625" y="2948"/>
                  </a:cubicBezTo>
                  <a:cubicBezTo>
                    <a:pt x="3494" y="2746"/>
                    <a:pt x="4209" y="2400"/>
                    <a:pt x="4113" y="1436"/>
                  </a:cubicBezTo>
                  <a:cubicBezTo>
                    <a:pt x="4054" y="817"/>
                    <a:pt x="3613" y="186"/>
                    <a:pt x="2994" y="91"/>
                  </a:cubicBezTo>
                  <a:lnTo>
                    <a:pt x="2994" y="91"/>
                  </a:lnTo>
                  <a:lnTo>
                    <a:pt x="3208" y="198"/>
                  </a:lnTo>
                  <a:cubicBezTo>
                    <a:pt x="2808" y="61"/>
                    <a:pt x="2456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6726025" y="-1122375"/>
              <a:ext cx="132775" cy="99450"/>
            </a:xfrm>
            <a:custGeom>
              <a:avLst/>
              <a:gdLst/>
              <a:ahLst/>
              <a:cxnLst/>
              <a:rect l="l" t="t" r="r" b="b"/>
              <a:pathLst>
                <a:path w="5311" h="3978" extrusionOk="0">
                  <a:moveTo>
                    <a:pt x="2964" y="1"/>
                  </a:moveTo>
                  <a:cubicBezTo>
                    <a:pt x="1" y="1"/>
                    <a:pt x="408" y="3978"/>
                    <a:pt x="2579" y="3978"/>
                  </a:cubicBezTo>
                  <a:cubicBezTo>
                    <a:pt x="2872" y="3978"/>
                    <a:pt x="3196" y="3906"/>
                    <a:pt x="3548" y="3742"/>
                  </a:cubicBezTo>
                  <a:cubicBezTo>
                    <a:pt x="5310" y="2921"/>
                    <a:pt x="4751" y="1206"/>
                    <a:pt x="3643" y="63"/>
                  </a:cubicBezTo>
                  <a:cubicBezTo>
                    <a:pt x="3400" y="21"/>
                    <a:pt x="3173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6496550" y="-1093575"/>
              <a:ext cx="77450" cy="76075"/>
            </a:xfrm>
            <a:custGeom>
              <a:avLst/>
              <a:gdLst/>
              <a:ahLst/>
              <a:cxnLst/>
              <a:rect l="l" t="t" r="r" b="b"/>
              <a:pathLst>
                <a:path w="3098" h="3043" extrusionOk="0">
                  <a:moveTo>
                    <a:pt x="2112" y="1"/>
                  </a:moveTo>
                  <a:cubicBezTo>
                    <a:pt x="2045" y="1"/>
                    <a:pt x="1977" y="14"/>
                    <a:pt x="1906" y="42"/>
                  </a:cubicBezTo>
                  <a:lnTo>
                    <a:pt x="1727" y="185"/>
                  </a:lnTo>
                  <a:cubicBezTo>
                    <a:pt x="751" y="912"/>
                    <a:pt x="1" y="1864"/>
                    <a:pt x="787" y="3043"/>
                  </a:cubicBezTo>
                  <a:cubicBezTo>
                    <a:pt x="1620" y="2936"/>
                    <a:pt x="2823" y="2483"/>
                    <a:pt x="3001" y="1519"/>
                  </a:cubicBezTo>
                  <a:cubicBezTo>
                    <a:pt x="3097" y="975"/>
                    <a:pt x="2687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6688175" y="-1470825"/>
              <a:ext cx="111225" cy="54950"/>
            </a:xfrm>
            <a:custGeom>
              <a:avLst/>
              <a:gdLst/>
              <a:ahLst/>
              <a:cxnLst/>
              <a:rect l="l" t="t" r="r" b="b"/>
              <a:pathLst>
                <a:path w="4449" h="2198" extrusionOk="0">
                  <a:moveTo>
                    <a:pt x="2242" y="1"/>
                  </a:moveTo>
                  <a:cubicBezTo>
                    <a:pt x="1050" y="1"/>
                    <a:pt x="1" y="810"/>
                    <a:pt x="1487" y="1809"/>
                  </a:cubicBezTo>
                  <a:cubicBezTo>
                    <a:pt x="1876" y="2075"/>
                    <a:pt x="2328" y="2197"/>
                    <a:pt x="2739" y="2197"/>
                  </a:cubicBezTo>
                  <a:cubicBezTo>
                    <a:pt x="3710" y="2197"/>
                    <a:pt x="4449" y="1513"/>
                    <a:pt x="3570" y="416"/>
                  </a:cubicBezTo>
                  <a:cubicBezTo>
                    <a:pt x="3203" y="127"/>
                    <a:pt x="2711" y="1"/>
                    <a:pt x="2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6918925" y="-1126525"/>
              <a:ext cx="112925" cy="61675"/>
            </a:xfrm>
            <a:custGeom>
              <a:avLst/>
              <a:gdLst/>
              <a:ahLst/>
              <a:cxnLst/>
              <a:rect l="l" t="t" r="r" b="b"/>
              <a:pathLst>
                <a:path w="4517" h="2467" extrusionOk="0">
                  <a:moveTo>
                    <a:pt x="2247" y="0"/>
                  </a:moveTo>
                  <a:cubicBezTo>
                    <a:pt x="1863" y="0"/>
                    <a:pt x="1451" y="133"/>
                    <a:pt x="1013" y="384"/>
                  </a:cubicBezTo>
                  <a:cubicBezTo>
                    <a:pt x="191" y="837"/>
                    <a:pt x="1" y="1265"/>
                    <a:pt x="608" y="2003"/>
                  </a:cubicBezTo>
                  <a:cubicBezTo>
                    <a:pt x="879" y="2329"/>
                    <a:pt x="1353" y="2466"/>
                    <a:pt x="1860" y="2466"/>
                  </a:cubicBezTo>
                  <a:cubicBezTo>
                    <a:pt x="3093" y="2466"/>
                    <a:pt x="4517" y="1655"/>
                    <a:pt x="3656" y="777"/>
                  </a:cubicBezTo>
                  <a:cubicBezTo>
                    <a:pt x="3244" y="248"/>
                    <a:pt x="2771" y="0"/>
                    <a:pt x="2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6398025" y="-1214225"/>
              <a:ext cx="70400" cy="37475"/>
            </a:xfrm>
            <a:custGeom>
              <a:avLst/>
              <a:gdLst/>
              <a:ahLst/>
              <a:cxnLst/>
              <a:rect l="l" t="t" r="r" b="b"/>
              <a:pathLst>
                <a:path w="2816" h="1499" extrusionOk="0">
                  <a:moveTo>
                    <a:pt x="1140" y="0"/>
                  </a:moveTo>
                  <a:cubicBezTo>
                    <a:pt x="621" y="0"/>
                    <a:pt x="110" y="109"/>
                    <a:pt x="60" y="582"/>
                  </a:cubicBezTo>
                  <a:cubicBezTo>
                    <a:pt x="1" y="1166"/>
                    <a:pt x="620" y="1332"/>
                    <a:pt x="1037" y="1416"/>
                  </a:cubicBezTo>
                  <a:cubicBezTo>
                    <a:pt x="1220" y="1455"/>
                    <a:pt x="1485" y="1499"/>
                    <a:pt x="1750" y="1499"/>
                  </a:cubicBezTo>
                  <a:cubicBezTo>
                    <a:pt x="2124" y="1499"/>
                    <a:pt x="2498" y="1412"/>
                    <a:pt x="2644" y="1106"/>
                  </a:cubicBezTo>
                  <a:cubicBezTo>
                    <a:pt x="2815" y="775"/>
                    <a:pt x="2506" y="150"/>
                    <a:pt x="2103" y="150"/>
                  </a:cubicBezTo>
                  <a:cubicBezTo>
                    <a:pt x="2085" y="150"/>
                    <a:pt x="2067" y="151"/>
                    <a:pt x="2049" y="154"/>
                  </a:cubicBezTo>
                  <a:lnTo>
                    <a:pt x="2073" y="70"/>
                  </a:lnTo>
                  <a:cubicBezTo>
                    <a:pt x="1855" y="51"/>
                    <a:pt x="1496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-6430525" y="-1458250"/>
              <a:ext cx="81950" cy="56150"/>
            </a:xfrm>
            <a:custGeom>
              <a:avLst/>
              <a:gdLst/>
              <a:ahLst/>
              <a:cxnLst/>
              <a:rect l="l" t="t" r="r" b="b"/>
              <a:pathLst>
                <a:path w="3278" h="2246" extrusionOk="0">
                  <a:moveTo>
                    <a:pt x="2184" y="0"/>
                  </a:moveTo>
                  <a:cubicBezTo>
                    <a:pt x="1262" y="0"/>
                    <a:pt x="1" y="404"/>
                    <a:pt x="51" y="1402"/>
                  </a:cubicBezTo>
                  <a:cubicBezTo>
                    <a:pt x="83" y="2033"/>
                    <a:pt x="506" y="2246"/>
                    <a:pt x="989" y="2246"/>
                  </a:cubicBezTo>
                  <a:cubicBezTo>
                    <a:pt x="1227" y="2246"/>
                    <a:pt x="1478" y="2194"/>
                    <a:pt x="1706" y="2116"/>
                  </a:cubicBezTo>
                  <a:cubicBezTo>
                    <a:pt x="2611" y="1806"/>
                    <a:pt x="3277" y="878"/>
                    <a:pt x="2670" y="44"/>
                  </a:cubicBezTo>
                  <a:cubicBezTo>
                    <a:pt x="2529" y="15"/>
                    <a:pt x="2363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6276875" y="-1352175"/>
              <a:ext cx="78075" cy="56400"/>
            </a:xfrm>
            <a:custGeom>
              <a:avLst/>
              <a:gdLst/>
              <a:ahLst/>
              <a:cxnLst/>
              <a:rect l="l" t="t" r="r" b="b"/>
              <a:pathLst>
                <a:path w="3123" h="2256" extrusionOk="0">
                  <a:moveTo>
                    <a:pt x="2230" y="1"/>
                  </a:moveTo>
                  <a:cubicBezTo>
                    <a:pt x="1527" y="1"/>
                    <a:pt x="310" y="248"/>
                    <a:pt x="144" y="1004"/>
                  </a:cubicBezTo>
                  <a:cubicBezTo>
                    <a:pt x="1" y="1611"/>
                    <a:pt x="525" y="2219"/>
                    <a:pt x="1132" y="2254"/>
                  </a:cubicBezTo>
                  <a:cubicBezTo>
                    <a:pt x="1143" y="2255"/>
                    <a:pt x="1155" y="2255"/>
                    <a:pt x="1167" y="2255"/>
                  </a:cubicBezTo>
                  <a:cubicBezTo>
                    <a:pt x="2076" y="2255"/>
                    <a:pt x="3122" y="898"/>
                    <a:pt x="2370" y="4"/>
                  </a:cubicBezTo>
                  <a:cubicBezTo>
                    <a:pt x="2326" y="2"/>
                    <a:pt x="2280" y="1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 flipH="1">
            <a:off x="6654650" y="4698000"/>
            <a:ext cx="1169225" cy="344900"/>
            <a:chOff x="-5514125" y="2870825"/>
            <a:chExt cx="1169225" cy="344900"/>
          </a:xfrm>
        </p:grpSpPr>
        <p:sp>
          <p:nvSpPr>
            <p:cNvPr id="106" name="Google Shape;106;p4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>
            <a:off x="-503462" y="4053225"/>
            <a:ext cx="1800250" cy="1634450"/>
            <a:chOff x="-3079300" y="1821475"/>
            <a:chExt cx="1800250" cy="1634450"/>
          </a:xfrm>
        </p:grpSpPr>
        <p:sp>
          <p:nvSpPr>
            <p:cNvPr id="111" name="Google Shape;111;p4"/>
            <p:cNvSpPr/>
            <p:nvPr/>
          </p:nvSpPr>
          <p:spPr>
            <a:xfrm>
              <a:off x="-3079300" y="2148300"/>
              <a:ext cx="380125" cy="689100"/>
            </a:xfrm>
            <a:custGeom>
              <a:avLst/>
              <a:gdLst/>
              <a:ahLst/>
              <a:cxnLst/>
              <a:rect l="l" t="t" r="r" b="b"/>
              <a:pathLst>
                <a:path w="15205" h="27564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3132" y="4775"/>
                    <a:pt x="1" y="7930"/>
                    <a:pt x="1751" y="12836"/>
                  </a:cubicBezTo>
                  <a:cubicBezTo>
                    <a:pt x="2501" y="14919"/>
                    <a:pt x="3013" y="16943"/>
                    <a:pt x="3418" y="19134"/>
                  </a:cubicBezTo>
                  <a:cubicBezTo>
                    <a:pt x="3906" y="21789"/>
                    <a:pt x="5418" y="22718"/>
                    <a:pt x="7513" y="24123"/>
                  </a:cubicBezTo>
                  <a:cubicBezTo>
                    <a:pt x="9287" y="25290"/>
                    <a:pt x="11169" y="26695"/>
                    <a:pt x="13240" y="27564"/>
                  </a:cubicBezTo>
                  <a:cubicBezTo>
                    <a:pt x="11442" y="22039"/>
                    <a:pt x="15205" y="16908"/>
                    <a:pt x="12895" y="11633"/>
                  </a:cubicBezTo>
                  <a:cubicBezTo>
                    <a:pt x="12050" y="9681"/>
                    <a:pt x="10335" y="7895"/>
                    <a:pt x="8704" y="6442"/>
                  </a:cubicBezTo>
                  <a:cubicBezTo>
                    <a:pt x="6287" y="4299"/>
                    <a:pt x="4620" y="2739"/>
                    <a:pt x="2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2762300" y="1821475"/>
              <a:ext cx="551000" cy="949850"/>
            </a:xfrm>
            <a:custGeom>
              <a:avLst/>
              <a:gdLst/>
              <a:ahLst/>
              <a:cxnLst/>
              <a:rect l="l" t="t" r="r" b="b"/>
              <a:pathLst>
                <a:path w="22040" h="37994" extrusionOk="0">
                  <a:moveTo>
                    <a:pt x="15550" y="1"/>
                  </a:moveTo>
                  <a:cubicBezTo>
                    <a:pt x="15276" y="1096"/>
                    <a:pt x="13836" y="2108"/>
                    <a:pt x="12883" y="3180"/>
                  </a:cubicBezTo>
                  <a:cubicBezTo>
                    <a:pt x="10907" y="5418"/>
                    <a:pt x="9954" y="7454"/>
                    <a:pt x="9954" y="10490"/>
                  </a:cubicBezTo>
                  <a:cubicBezTo>
                    <a:pt x="9954" y="14455"/>
                    <a:pt x="11645" y="17848"/>
                    <a:pt x="10502" y="21777"/>
                  </a:cubicBezTo>
                  <a:cubicBezTo>
                    <a:pt x="9192" y="26266"/>
                    <a:pt x="1" y="32743"/>
                    <a:pt x="4537" y="37994"/>
                  </a:cubicBezTo>
                  <a:cubicBezTo>
                    <a:pt x="7109" y="37732"/>
                    <a:pt x="9561" y="36351"/>
                    <a:pt x="11907" y="35184"/>
                  </a:cubicBezTo>
                  <a:cubicBezTo>
                    <a:pt x="15122" y="33565"/>
                    <a:pt x="16110" y="32219"/>
                    <a:pt x="15991" y="28564"/>
                  </a:cubicBezTo>
                  <a:cubicBezTo>
                    <a:pt x="15872" y="24766"/>
                    <a:pt x="17229" y="22801"/>
                    <a:pt x="18813" y="19420"/>
                  </a:cubicBezTo>
                  <a:cubicBezTo>
                    <a:pt x="22039" y="12467"/>
                    <a:pt x="14860" y="6799"/>
                    <a:pt x="15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2716150" y="2742725"/>
              <a:ext cx="677475" cy="334125"/>
            </a:xfrm>
            <a:custGeom>
              <a:avLst/>
              <a:gdLst/>
              <a:ahLst/>
              <a:cxnLst/>
              <a:rect l="l" t="t" r="r" b="b"/>
              <a:pathLst>
                <a:path w="27099" h="13365" extrusionOk="0">
                  <a:moveTo>
                    <a:pt x="27099" y="60"/>
                  </a:moveTo>
                  <a:lnTo>
                    <a:pt x="27099" y="60"/>
                  </a:lnTo>
                  <a:cubicBezTo>
                    <a:pt x="23348" y="644"/>
                    <a:pt x="19193" y="1"/>
                    <a:pt x="16252" y="2989"/>
                  </a:cubicBezTo>
                  <a:cubicBezTo>
                    <a:pt x="15335" y="3906"/>
                    <a:pt x="14847" y="4918"/>
                    <a:pt x="13633" y="5525"/>
                  </a:cubicBezTo>
                  <a:cubicBezTo>
                    <a:pt x="12418" y="6132"/>
                    <a:pt x="10775" y="6442"/>
                    <a:pt x="9442" y="6609"/>
                  </a:cubicBezTo>
                  <a:cubicBezTo>
                    <a:pt x="6977" y="6906"/>
                    <a:pt x="0" y="5966"/>
                    <a:pt x="95" y="10180"/>
                  </a:cubicBezTo>
                  <a:cubicBezTo>
                    <a:pt x="1167" y="11038"/>
                    <a:pt x="2989" y="11609"/>
                    <a:pt x="4298" y="12097"/>
                  </a:cubicBezTo>
                  <a:cubicBezTo>
                    <a:pt x="6405" y="12905"/>
                    <a:pt x="8666" y="13364"/>
                    <a:pt x="10918" y="13364"/>
                  </a:cubicBezTo>
                  <a:cubicBezTo>
                    <a:pt x="13248" y="13364"/>
                    <a:pt x="15567" y="12872"/>
                    <a:pt x="17693" y="11764"/>
                  </a:cubicBezTo>
                  <a:cubicBezTo>
                    <a:pt x="22622" y="9204"/>
                    <a:pt x="24301" y="4454"/>
                    <a:pt x="2709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2912600" y="2683875"/>
              <a:ext cx="1633550" cy="772050"/>
            </a:xfrm>
            <a:custGeom>
              <a:avLst/>
              <a:gdLst/>
              <a:ahLst/>
              <a:cxnLst/>
              <a:rect l="l" t="t" r="r" b="b"/>
              <a:pathLst>
                <a:path w="65342" h="30882" extrusionOk="0">
                  <a:moveTo>
                    <a:pt x="11742" y="0"/>
                  </a:moveTo>
                  <a:cubicBezTo>
                    <a:pt x="11649" y="0"/>
                    <a:pt x="11558" y="36"/>
                    <a:pt x="11490" y="104"/>
                  </a:cubicBezTo>
                  <a:cubicBezTo>
                    <a:pt x="10835" y="735"/>
                    <a:pt x="10549" y="1855"/>
                    <a:pt x="10275" y="2926"/>
                  </a:cubicBezTo>
                  <a:cubicBezTo>
                    <a:pt x="10120" y="3581"/>
                    <a:pt x="9954" y="4200"/>
                    <a:pt x="9727" y="4653"/>
                  </a:cubicBezTo>
                  <a:cubicBezTo>
                    <a:pt x="9132" y="5819"/>
                    <a:pt x="8215" y="6498"/>
                    <a:pt x="7227" y="7224"/>
                  </a:cubicBezTo>
                  <a:cubicBezTo>
                    <a:pt x="6822" y="7522"/>
                    <a:pt x="6406" y="7820"/>
                    <a:pt x="5989" y="8177"/>
                  </a:cubicBezTo>
                  <a:cubicBezTo>
                    <a:pt x="2203" y="11415"/>
                    <a:pt x="0" y="16856"/>
                    <a:pt x="3631" y="21690"/>
                  </a:cubicBezTo>
                  <a:cubicBezTo>
                    <a:pt x="7215" y="26453"/>
                    <a:pt x="13168" y="27846"/>
                    <a:pt x="16407" y="28263"/>
                  </a:cubicBezTo>
                  <a:cubicBezTo>
                    <a:pt x="17781" y="28438"/>
                    <a:pt x="19160" y="28511"/>
                    <a:pt x="20538" y="28511"/>
                  </a:cubicBezTo>
                  <a:cubicBezTo>
                    <a:pt x="24116" y="28511"/>
                    <a:pt x="27690" y="28018"/>
                    <a:pt x="31171" y="27536"/>
                  </a:cubicBezTo>
                  <a:cubicBezTo>
                    <a:pt x="32933" y="27298"/>
                    <a:pt x="34647" y="26977"/>
                    <a:pt x="36302" y="26643"/>
                  </a:cubicBezTo>
                  <a:cubicBezTo>
                    <a:pt x="38362" y="26227"/>
                    <a:pt x="40517" y="25810"/>
                    <a:pt x="42708" y="25584"/>
                  </a:cubicBezTo>
                  <a:cubicBezTo>
                    <a:pt x="43101" y="25548"/>
                    <a:pt x="43494" y="25500"/>
                    <a:pt x="43910" y="25453"/>
                  </a:cubicBezTo>
                  <a:cubicBezTo>
                    <a:pt x="46257" y="25201"/>
                    <a:pt x="49011" y="24906"/>
                    <a:pt x="51755" y="24906"/>
                  </a:cubicBezTo>
                  <a:cubicBezTo>
                    <a:pt x="57059" y="24906"/>
                    <a:pt x="62327" y="26007"/>
                    <a:pt x="64556" y="30644"/>
                  </a:cubicBezTo>
                  <a:cubicBezTo>
                    <a:pt x="64615" y="30787"/>
                    <a:pt x="64746" y="30858"/>
                    <a:pt x="64901" y="30858"/>
                  </a:cubicBezTo>
                  <a:cubicBezTo>
                    <a:pt x="64925" y="30858"/>
                    <a:pt x="64949" y="30856"/>
                    <a:pt x="64972" y="30856"/>
                  </a:cubicBezTo>
                  <a:cubicBezTo>
                    <a:pt x="65008" y="30856"/>
                    <a:pt x="65044" y="30861"/>
                    <a:pt x="65080" y="30882"/>
                  </a:cubicBezTo>
                  <a:cubicBezTo>
                    <a:pt x="65270" y="30799"/>
                    <a:pt x="65342" y="30572"/>
                    <a:pt x="65258" y="30382"/>
                  </a:cubicBezTo>
                  <a:cubicBezTo>
                    <a:pt x="62852" y="25371"/>
                    <a:pt x="57308" y="24202"/>
                    <a:pt x="51780" y="24202"/>
                  </a:cubicBezTo>
                  <a:cubicBezTo>
                    <a:pt x="48994" y="24202"/>
                    <a:pt x="46213" y="24499"/>
                    <a:pt x="43839" y="24750"/>
                  </a:cubicBezTo>
                  <a:cubicBezTo>
                    <a:pt x="43434" y="24786"/>
                    <a:pt x="43041" y="24834"/>
                    <a:pt x="42648" y="24869"/>
                  </a:cubicBezTo>
                  <a:cubicBezTo>
                    <a:pt x="40422" y="25096"/>
                    <a:pt x="38255" y="25512"/>
                    <a:pt x="36159" y="25929"/>
                  </a:cubicBezTo>
                  <a:cubicBezTo>
                    <a:pt x="34528" y="26262"/>
                    <a:pt x="32814" y="26584"/>
                    <a:pt x="31087" y="26822"/>
                  </a:cubicBezTo>
                  <a:cubicBezTo>
                    <a:pt x="27641" y="27303"/>
                    <a:pt x="24107" y="27797"/>
                    <a:pt x="20581" y="27797"/>
                  </a:cubicBezTo>
                  <a:cubicBezTo>
                    <a:pt x="19222" y="27797"/>
                    <a:pt x="17865" y="27724"/>
                    <a:pt x="16514" y="27548"/>
                  </a:cubicBezTo>
                  <a:cubicBezTo>
                    <a:pt x="13395" y="27155"/>
                    <a:pt x="7644" y="25810"/>
                    <a:pt x="4239" y="21274"/>
                  </a:cubicBezTo>
                  <a:cubicBezTo>
                    <a:pt x="905" y="16833"/>
                    <a:pt x="2953" y="11808"/>
                    <a:pt x="6489" y="8784"/>
                  </a:cubicBezTo>
                  <a:cubicBezTo>
                    <a:pt x="6882" y="8439"/>
                    <a:pt x="7287" y="8141"/>
                    <a:pt x="7680" y="7867"/>
                  </a:cubicBezTo>
                  <a:cubicBezTo>
                    <a:pt x="8727" y="7070"/>
                    <a:pt x="9727" y="6343"/>
                    <a:pt x="10394" y="5010"/>
                  </a:cubicBezTo>
                  <a:cubicBezTo>
                    <a:pt x="10668" y="4486"/>
                    <a:pt x="10835" y="3819"/>
                    <a:pt x="11013" y="3117"/>
                  </a:cubicBezTo>
                  <a:cubicBezTo>
                    <a:pt x="11263" y="2152"/>
                    <a:pt x="11502" y="1140"/>
                    <a:pt x="12002" y="664"/>
                  </a:cubicBezTo>
                  <a:cubicBezTo>
                    <a:pt x="12168" y="509"/>
                    <a:pt x="12168" y="271"/>
                    <a:pt x="12025" y="128"/>
                  </a:cubicBezTo>
                  <a:cubicBezTo>
                    <a:pt x="11945" y="42"/>
                    <a:pt x="11842" y="0"/>
                    <a:pt x="11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7935538" y="75863"/>
            <a:ext cx="1129325" cy="981975"/>
            <a:chOff x="7935538" y="152063"/>
            <a:chExt cx="1129325" cy="981975"/>
          </a:xfrm>
        </p:grpSpPr>
        <p:sp>
          <p:nvSpPr>
            <p:cNvPr id="116" name="Google Shape;116;p4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7970963" y="348588"/>
              <a:ext cx="970975" cy="707175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265038" y="592263"/>
              <a:ext cx="414075" cy="225275"/>
            </a:xfrm>
            <a:custGeom>
              <a:avLst/>
              <a:gdLst/>
              <a:ahLst/>
              <a:cxnLst/>
              <a:rect l="l" t="t" r="r" b="b"/>
              <a:pathLst>
                <a:path w="16563" h="9011" extrusionOk="0">
                  <a:moveTo>
                    <a:pt x="10178" y="0"/>
                  </a:moveTo>
                  <a:cubicBezTo>
                    <a:pt x="9456" y="0"/>
                    <a:pt x="8720" y="72"/>
                    <a:pt x="7990" y="188"/>
                  </a:cubicBezTo>
                  <a:cubicBezTo>
                    <a:pt x="5442" y="581"/>
                    <a:pt x="1" y="2581"/>
                    <a:pt x="1561" y="6200"/>
                  </a:cubicBezTo>
                  <a:cubicBezTo>
                    <a:pt x="2334" y="8010"/>
                    <a:pt x="4597" y="7713"/>
                    <a:pt x="6192" y="7986"/>
                  </a:cubicBezTo>
                  <a:cubicBezTo>
                    <a:pt x="7383" y="8177"/>
                    <a:pt x="8514" y="8606"/>
                    <a:pt x="9716" y="8832"/>
                  </a:cubicBezTo>
                  <a:cubicBezTo>
                    <a:pt x="10597" y="8998"/>
                    <a:pt x="11217" y="9010"/>
                    <a:pt x="12098" y="9010"/>
                  </a:cubicBezTo>
                  <a:cubicBezTo>
                    <a:pt x="13467" y="8665"/>
                    <a:pt x="15122" y="7165"/>
                    <a:pt x="15848" y="5986"/>
                  </a:cubicBezTo>
                  <a:cubicBezTo>
                    <a:pt x="16562" y="4831"/>
                    <a:pt x="16384" y="3534"/>
                    <a:pt x="15598" y="2450"/>
                  </a:cubicBezTo>
                  <a:cubicBezTo>
                    <a:pt x="14244" y="600"/>
                    <a:pt x="12271" y="0"/>
                    <a:pt x="10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2162175" y="445025"/>
            <a:ext cx="48198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 idx="2"/>
          </p:nvPr>
        </p:nvSpPr>
        <p:spPr>
          <a:xfrm>
            <a:off x="2025150" y="2934275"/>
            <a:ext cx="18039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2025150" y="3418956"/>
            <a:ext cx="18039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5314950" y="2934275"/>
            <a:ext cx="18039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4"/>
          </p:nvPr>
        </p:nvSpPr>
        <p:spPr>
          <a:xfrm>
            <a:off x="5314950" y="3418956"/>
            <a:ext cx="18039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758760" y="3324253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-149350" y="4085400"/>
            <a:ext cx="972650" cy="1729700"/>
          </a:xfrm>
          <a:custGeom>
            <a:avLst/>
            <a:gdLst/>
            <a:ahLst/>
            <a:cxnLst/>
            <a:rect l="l" t="t" r="r" b="b"/>
            <a:pathLst>
              <a:path w="38906" h="69188" extrusionOk="0">
                <a:moveTo>
                  <a:pt x="9510" y="1"/>
                </a:moveTo>
                <a:cubicBezTo>
                  <a:pt x="3405" y="1"/>
                  <a:pt x="1" y="6207"/>
                  <a:pt x="817" y="12064"/>
                </a:cubicBezTo>
                <a:cubicBezTo>
                  <a:pt x="1615" y="17660"/>
                  <a:pt x="3675" y="22744"/>
                  <a:pt x="4544" y="28316"/>
                </a:cubicBezTo>
                <a:cubicBezTo>
                  <a:pt x="5627" y="35352"/>
                  <a:pt x="5508" y="41936"/>
                  <a:pt x="5687" y="48973"/>
                </a:cubicBezTo>
                <a:cubicBezTo>
                  <a:pt x="5947" y="58896"/>
                  <a:pt x="13875" y="69187"/>
                  <a:pt x="22427" y="69187"/>
                </a:cubicBezTo>
                <a:cubicBezTo>
                  <a:pt x="25993" y="69187"/>
                  <a:pt x="29668" y="67398"/>
                  <a:pt x="32940" y="63046"/>
                </a:cubicBezTo>
                <a:cubicBezTo>
                  <a:pt x="38905" y="55117"/>
                  <a:pt x="38001" y="43222"/>
                  <a:pt x="36393" y="34031"/>
                </a:cubicBezTo>
                <a:cubicBezTo>
                  <a:pt x="34893" y="25363"/>
                  <a:pt x="30940" y="17172"/>
                  <a:pt x="25273" y="10468"/>
                </a:cubicBezTo>
                <a:cubicBezTo>
                  <a:pt x="23439" y="8289"/>
                  <a:pt x="21439" y="6289"/>
                  <a:pt x="19260" y="4468"/>
                </a:cubicBezTo>
                <a:cubicBezTo>
                  <a:pt x="16926" y="2503"/>
                  <a:pt x="14307" y="717"/>
                  <a:pt x="11295" y="169"/>
                </a:cubicBezTo>
                <a:cubicBezTo>
                  <a:pt x="10677" y="55"/>
                  <a:pt x="10082" y="1"/>
                  <a:pt x="95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7781300" y="3962363"/>
            <a:ext cx="1286500" cy="1129875"/>
            <a:chOff x="-6243675" y="3854175"/>
            <a:chExt cx="1286500" cy="1129875"/>
          </a:xfrm>
        </p:grpSpPr>
        <p:sp>
          <p:nvSpPr>
            <p:cNvPr id="128" name="Google Shape;128;p5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5"/>
          <p:cNvSpPr/>
          <p:nvPr/>
        </p:nvSpPr>
        <p:spPr>
          <a:xfrm>
            <a:off x="7750850" y="-323300"/>
            <a:ext cx="1007900" cy="768325"/>
          </a:xfrm>
          <a:custGeom>
            <a:avLst/>
            <a:gdLst/>
            <a:ahLst/>
            <a:cxnLst/>
            <a:rect l="l" t="t" r="r" b="b"/>
            <a:pathLst>
              <a:path w="40316" h="30733" extrusionOk="0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-275075" y="-475050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-272100" y="54875"/>
            <a:ext cx="834950" cy="844050"/>
          </a:xfrm>
          <a:custGeom>
            <a:avLst/>
            <a:gdLst/>
            <a:ahLst/>
            <a:cxnLst/>
            <a:rect l="l" t="t" r="r" b="b"/>
            <a:pathLst>
              <a:path w="33398" h="33762" extrusionOk="0">
                <a:moveTo>
                  <a:pt x="15772" y="1"/>
                </a:moveTo>
                <a:cubicBezTo>
                  <a:pt x="13085" y="1"/>
                  <a:pt x="10560" y="814"/>
                  <a:pt x="8704" y="2823"/>
                </a:cubicBezTo>
                <a:cubicBezTo>
                  <a:pt x="6477" y="5240"/>
                  <a:pt x="4739" y="8514"/>
                  <a:pt x="3096" y="11336"/>
                </a:cubicBezTo>
                <a:cubicBezTo>
                  <a:pt x="643" y="15586"/>
                  <a:pt x="0" y="19551"/>
                  <a:pt x="2429" y="24052"/>
                </a:cubicBezTo>
                <a:cubicBezTo>
                  <a:pt x="4346" y="27624"/>
                  <a:pt x="7180" y="31600"/>
                  <a:pt x="11073" y="33172"/>
                </a:cubicBezTo>
                <a:cubicBezTo>
                  <a:pt x="12027" y="33552"/>
                  <a:pt x="13065" y="33762"/>
                  <a:pt x="14091" y="33762"/>
                </a:cubicBezTo>
                <a:cubicBezTo>
                  <a:pt x="15345" y="33762"/>
                  <a:pt x="16581" y="33449"/>
                  <a:pt x="17622" y="32755"/>
                </a:cubicBezTo>
                <a:cubicBezTo>
                  <a:pt x="19181" y="31719"/>
                  <a:pt x="20110" y="29969"/>
                  <a:pt x="21110" y="28397"/>
                </a:cubicBezTo>
                <a:cubicBezTo>
                  <a:pt x="24527" y="22980"/>
                  <a:pt x="33397" y="15360"/>
                  <a:pt x="30528" y="8145"/>
                </a:cubicBezTo>
                <a:cubicBezTo>
                  <a:pt x="30195" y="7335"/>
                  <a:pt x="29707" y="6550"/>
                  <a:pt x="29004" y="5799"/>
                </a:cubicBezTo>
                <a:cubicBezTo>
                  <a:pt x="26098" y="2702"/>
                  <a:pt x="20667" y="1"/>
                  <a:pt x="15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 rot="-7057325">
            <a:off x="7394740" y="-412704"/>
            <a:ext cx="3889250" cy="2110867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-1177510" y="-1513009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rot="3534923" flipH="1">
            <a:off x="243973" y="3935028"/>
            <a:ext cx="630271" cy="525746"/>
            <a:chOff x="-6615150" y="2838650"/>
            <a:chExt cx="630275" cy="525750"/>
          </a:xfrm>
        </p:grpSpPr>
        <p:sp>
          <p:nvSpPr>
            <p:cNvPr id="137" name="Google Shape;137;p5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>
            <a:off x="8003580" y="54000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1700400" y="1393500"/>
            <a:ext cx="5743200" cy="23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506998" y="-327570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836593" y="1460180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flipH="1">
            <a:off x="7357654" y="1092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-554950" y="-327575"/>
            <a:ext cx="2022900" cy="2074675"/>
          </a:xfrm>
          <a:custGeom>
            <a:avLst/>
            <a:gdLst/>
            <a:ahLst/>
            <a:cxnLst/>
            <a:rect l="l" t="t" r="r" b="b"/>
            <a:pathLst>
              <a:path w="80916" h="82987" extrusionOk="0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 rot="-1434887">
            <a:off x="-807593" y="266914"/>
            <a:ext cx="1408528" cy="885699"/>
          </a:xfrm>
          <a:custGeom>
            <a:avLst/>
            <a:gdLst/>
            <a:ahLst/>
            <a:cxnLst/>
            <a:rect l="l" t="t" r="r" b="b"/>
            <a:pathLst>
              <a:path w="56338" h="35426" extrusionOk="0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17450" y="2039100"/>
            <a:ext cx="678100" cy="698325"/>
            <a:chOff x="9284550" y="2741375"/>
            <a:chExt cx="678100" cy="698325"/>
          </a:xfrm>
        </p:grpSpPr>
        <p:sp>
          <p:nvSpPr>
            <p:cNvPr id="203" name="Google Shape;203;p8"/>
            <p:cNvSpPr/>
            <p:nvPr/>
          </p:nvSpPr>
          <p:spPr>
            <a:xfrm>
              <a:off x="9533700" y="2741375"/>
              <a:ext cx="428950" cy="342050"/>
            </a:xfrm>
            <a:custGeom>
              <a:avLst/>
              <a:gdLst/>
              <a:ahLst/>
              <a:cxnLst/>
              <a:rect l="l" t="t" r="r" b="b"/>
              <a:pathLst>
                <a:path w="17158" h="13682" extrusionOk="0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9284550" y="2993950"/>
              <a:ext cx="186075" cy="153550"/>
            </a:xfrm>
            <a:custGeom>
              <a:avLst/>
              <a:gdLst/>
              <a:ahLst/>
              <a:cxnLst/>
              <a:rect l="l" t="t" r="r" b="b"/>
              <a:pathLst>
                <a:path w="7443" h="6142" extrusionOk="0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9670025" y="3273025"/>
              <a:ext cx="201225" cy="166675"/>
            </a:xfrm>
            <a:custGeom>
              <a:avLst/>
              <a:gdLst/>
              <a:ahLst/>
              <a:cxnLst/>
              <a:rect l="l" t="t" r="r" b="b"/>
              <a:pathLst>
                <a:path w="8049" h="6667" extrusionOk="0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/>
          <p:nvPr/>
        </p:nvSpPr>
        <p:spPr>
          <a:xfrm rot="-10600152">
            <a:off x="46043" y="267107"/>
            <a:ext cx="1546633" cy="1629532"/>
          </a:xfrm>
          <a:custGeom>
            <a:avLst/>
            <a:gdLst/>
            <a:ahLst/>
            <a:cxnLst/>
            <a:rect l="l" t="t" r="r" b="b"/>
            <a:pathLst>
              <a:path w="61866" h="65182" extrusionOk="0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 flipH="1">
            <a:off x="83489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flipH="1">
            <a:off x="6856772" y="373052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8"/>
          <p:cNvGrpSpPr/>
          <p:nvPr/>
        </p:nvGrpSpPr>
        <p:grpSpPr>
          <a:xfrm flipH="1">
            <a:off x="-157047" y="2836362"/>
            <a:ext cx="1812496" cy="2307133"/>
            <a:chOff x="15386325" y="2647475"/>
            <a:chExt cx="1596350" cy="2032000"/>
          </a:xfrm>
        </p:grpSpPr>
        <p:sp>
          <p:nvSpPr>
            <p:cNvPr id="212" name="Google Shape;212;p8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 rot="-6147030">
            <a:off x="8486192" y="4516209"/>
            <a:ext cx="630286" cy="525759"/>
            <a:chOff x="-6615150" y="2838650"/>
            <a:chExt cx="630275" cy="525750"/>
          </a:xfrm>
        </p:grpSpPr>
        <p:sp>
          <p:nvSpPr>
            <p:cNvPr id="223" name="Google Shape;223;p8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8"/>
          <p:cNvGrpSpPr/>
          <p:nvPr/>
        </p:nvGrpSpPr>
        <p:grpSpPr>
          <a:xfrm flipH="1">
            <a:off x="8625688" y="2378575"/>
            <a:ext cx="351275" cy="1169525"/>
            <a:chOff x="-8709475" y="1735750"/>
            <a:chExt cx="351275" cy="1169525"/>
          </a:xfrm>
        </p:grpSpPr>
        <p:sp>
          <p:nvSpPr>
            <p:cNvPr id="233" name="Google Shape;233;p8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2133600" y="3201275"/>
            <a:ext cx="48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subTitle" idx="1"/>
          </p:nvPr>
        </p:nvSpPr>
        <p:spPr>
          <a:xfrm>
            <a:off x="2133600" y="1293350"/>
            <a:ext cx="48768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4"/>
          <p:cNvSpPr/>
          <p:nvPr/>
        </p:nvSpPr>
        <p:spPr>
          <a:xfrm>
            <a:off x="492450" y="290050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81585" y="117553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4"/>
          <p:cNvSpPr/>
          <p:nvPr/>
        </p:nvSpPr>
        <p:spPr>
          <a:xfrm>
            <a:off x="7078373" y="3548805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14"/>
          <p:cNvGrpSpPr/>
          <p:nvPr/>
        </p:nvGrpSpPr>
        <p:grpSpPr>
          <a:xfrm>
            <a:off x="7570315" y="2960351"/>
            <a:ext cx="1587889" cy="2021230"/>
            <a:chOff x="15386325" y="2647475"/>
            <a:chExt cx="1596350" cy="2032000"/>
          </a:xfrm>
        </p:grpSpPr>
        <p:sp>
          <p:nvSpPr>
            <p:cNvPr id="359" name="Google Shape;359;p14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4"/>
          <p:cNvSpPr/>
          <p:nvPr/>
        </p:nvSpPr>
        <p:spPr>
          <a:xfrm>
            <a:off x="-157047" y="1175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 rot="3534923" flipH="1">
            <a:off x="61702" y="3957549"/>
            <a:ext cx="972644" cy="1729688"/>
          </a:xfrm>
          <a:custGeom>
            <a:avLst/>
            <a:gdLst/>
            <a:ahLst/>
            <a:cxnLst/>
            <a:rect l="l" t="t" r="r" b="b"/>
            <a:pathLst>
              <a:path w="38906" h="69188" extrusionOk="0">
                <a:moveTo>
                  <a:pt x="9510" y="1"/>
                </a:moveTo>
                <a:cubicBezTo>
                  <a:pt x="3405" y="1"/>
                  <a:pt x="1" y="6207"/>
                  <a:pt x="817" y="12064"/>
                </a:cubicBezTo>
                <a:cubicBezTo>
                  <a:pt x="1615" y="17660"/>
                  <a:pt x="3675" y="22744"/>
                  <a:pt x="4544" y="28316"/>
                </a:cubicBezTo>
                <a:cubicBezTo>
                  <a:pt x="5627" y="35352"/>
                  <a:pt x="5508" y="41936"/>
                  <a:pt x="5687" y="48973"/>
                </a:cubicBezTo>
                <a:cubicBezTo>
                  <a:pt x="5947" y="58896"/>
                  <a:pt x="13875" y="69187"/>
                  <a:pt x="22427" y="69187"/>
                </a:cubicBezTo>
                <a:cubicBezTo>
                  <a:pt x="25993" y="69187"/>
                  <a:pt x="29668" y="67398"/>
                  <a:pt x="32940" y="63046"/>
                </a:cubicBezTo>
                <a:cubicBezTo>
                  <a:pt x="38905" y="55117"/>
                  <a:pt x="38001" y="43222"/>
                  <a:pt x="36393" y="34031"/>
                </a:cubicBezTo>
                <a:cubicBezTo>
                  <a:pt x="34893" y="25363"/>
                  <a:pt x="30940" y="17172"/>
                  <a:pt x="25273" y="10468"/>
                </a:cubicBezTo>
                <a:cubicBezTo>
                  <a:pt x="23439" y="8289"/>
                  <a:pt x="21439" y="6289"/>
                  <a:pt x="19260" y="4468"/>
                </a:cubicBezTo>
                <a:cubicBezTo>
                  <a:pt x="16926" y="2503"/>
                  <a:pt x="14307" y="717"/>
                  <a:pt x="11295" y="169"/>
                </a:cubicBezTo>
                <a:cubicBezTo>
                  <a:pt x="10677" y="55"/>
                  <a:pt x="10082" y="1"/>
                  <a:pt x="95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 rot="3534923" flipH="1">
            <a:off x="820198" y="4258803"/>
            <a:ext cx="630271" cy="525746"/>
            <a:chOff x="-6615150" y="2838650"/>
            <a:chExt cx="630275" cy="525750"/>
          </a:xfrm>
        </p:grpSpPr>
        <p:sp>
          <p:nvSpPr>
            <p:cNvPr id="372" name="Google Shape;372;p14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 rot="-7200044">
            <a:off x="7659512" y="220585"/>
            <a:ext cx="1528984" cy="1041694"/>
            <a:chOff x="1207257" y="3770459"/>
            <a:chExt cx="1529018" cy="1041717"/>
          </a:xfrm>
        </p:grpSpPr>
        <p:sp>
          <p:nvSpPr>
            <p:cNvPr id="382" name="Google Shape;382;p14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4"/>
          <p:cNvSpPr/>
          <p:nvPr/>
        </p:nvSpPr>
        <p:spPr>
          <a:xfrm>
            <a:off x="-682390" y="3702197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 flipH="1">
            <a:off x="7078378" y="-1179409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7653200" y="829750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 rot="-5400000" flipH="1">
            <a:off x="7006213" y="4340088"/>
            <a:ext cx="351275" cy="1169525"/>
            <a:chOff x="-8709475" y="1735750"/>
            <a:chExt cx="351275" cy="1169525"/>
          </a:xfrm>
        </p:grpSpPr>
        <p:sp>
          <p:nvSpPr>
            <p:cNvPr id="388" name="Google Shape;388;p14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14"/>
          <p:cNvSpPr/>
          <p:nvPr/>
        </p:nvSpPr>
        <p:spPr>
          <a:xfrm>
            <a:off x="1370293" y="6360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2"/>
          <p:cNvSpPr/>
          <p:nvPr/>
        </p:nvSpPr>
        <p:spPr>
          <a:xfrm>
            <a:off x="7931512" y="-37555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"/>
          <p:cNvSpPr/>
          <p:nvPr/>
        </p:nvSpPr>
        <p:spPr>
          <a:xfrm flipH="1">
            <a:off x="-733137" y="-1220900"/>
            <a:ext cx="2142250" cy="1664125"/>
          </a:xfrm>
          <a:custGeom>
            <a:avLst/>
            <a:gdLst/>
            <a:ahLst/>
            <a:cxnLst/>
            <a:rect l="l" t="t" r="r" b="b"/>
            <a:pathLst>
              <a:path w="85690" h="66565" extrusionOk="0">
                <a:moveTo>
                  <a:pt x="26665" y="0"/>
                </a:moveTo>
                <a:cubicBezTo>
                  <a:pt x="21069" y="0"/>
                  <a:pt x="15881" y="1381"/>
                  <a:pt x="11633" y="5130"/>
                </a:cubicBezTo>
                <a:cubicBezTo>
                  <a:pt x="10037" y="6547"/>
                  <a:pt x="8632" y="8333"/>
                  <a:pt x="7501" y="10547"/>
                </a:cubicBezTo>
                <a:cubicBezTo>
                  <a:pt x="131" y="24906"/>
                  <a:pt x="0" y="52410"/>
                  <a:pt x="17419" y="59839"/>
                </a:cubicBezTo>
                <a:cubicBezTo>
                  <a:pt x="24825" y="62994"/>
                  <a:pt x="33826" y="64304"/>
                  <a:pt x="41708" y="65745"/>
                </a:cubicBezTo>
                <a:cubicBezTo>
                  <a:pt x="44611" y="66274"/>
                  <a:pt x="47386" y="66565"/>
                  <a:pt x="50045" y="66565"/>
                </a:cubicBezTo>
                <a:cubicBezTo>
                  <a:pt x="58215" y="66565"/>
                  <a:pt x="65287" y="63819"/>
                  <a:pt x="71593" y="56803"/>
                </a:cubicBezTo>
                <a:cubicBezTo>
                  <a:pt x="78236" y="49421"/>
                  <a:pt x="85094" y="39599"/>
                  <a:pt x="85487" y="29312"/>
                </a:cubicBezTo>
                <a:cubicBezTo>
                  <a:pt x="85690" y="23728"/>
                  <a:pt x="83594" y="17846"/>
                  <a:pt x="79094" y="14536"/>
                </a:cubicBezTo>
                <a:cubicBezTo>
                  <a:pt x="75391" y="11810"/>
                  <a:pt x="70640" y="11095"/>
                  <a:pt x="66152" y="10095"/>
                </a:cubicBezTo>
                <a:cubicBezTo>
                  <a:pt x="55393" y="7711"/>
                  <a:pt x="39890" y="0"/>
                  <a:pt x="26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"/>
          <p:cNvSpPr/>
          <p:nvPr/>
        </p:nvSpPr>
        <p:spPr>
          <a:xfrm flipH="1">
            <a:off x="-191900" y="155838"/>
            <a:ext cx="1007900" cy="768325"/>
          </a:xfrm>
          <a:custGeom>
            <a:avLst/>
            <a:gdLst/>
            <a:ahLst/>
            <a:cxnLst/>
            <a:rect l="l" t="t" r="r" b="b"/>
            <a:pathLst>
              <a:path w="40316" h="30733" extrusionOk="0">
                <a:moveTo>
                  <a:pt x="26653" y="0"/>
                </a:moveTo>
                <a:cubicBezTo>
                  <a:pt x="26611" y="0"/>
                  <a:pt x="26570" y="1"/>
                  <a:pt x="26529" y="1"/>
                </a:cubicBezTo>
                <a:cubicBezTo>
                  <a:pt x="21480" y="73"/>
                  <a:pt x="15872" y="549"/>
                  <a:pt x="11586" y="3478"/>
                </a:cubicBezTo>
                <a:cubicBezTo>
                  <a:pt x="10253" y="4395"/>
                  <a:pt x="9026" y="5454"/>
                  <a:pt x="7895" y="6645"/>
                </a:cubicBezTo>
                <a:cubicBezTo>
                  <a:pt x="5478" y="9169"/>
                  <a:pt x="3502" y="12217"/>
                  <a:pt x="2085" y="15253"/>
                </a:cubicBezTo>
                <a:cubicBezTo>
                  <a:pt x="1287" y="16968"/>
                  <a:pt x="644" y="18789"/>
                  <a:pt x="525" y="20670"/>
                </a:cubicBezTo>
                <a:cubicBezTo>
                  <a:pt x="1" y="28582"/>
                  <a:pt x="8778" y="30732"/>
                  <a:pt x="15417" y="30732"/>
                </a:cubicBezTo>
                <a:cubicBezTo>
                  <a:pt x="16311" y="30732"/>
                  <a:pt x="17167" y="30693"/>
                  <a:pt x="17956" y="30624"/>
                </a:cubicBezTo>
                <a:cubicBezTo>
                  <a:pt x="21409" y="30326"/>
                  <a:pt x="25124" y="29695"/>
                  <a:pt x="28374" y="28457"/>
                </a:cubicBezTo>
                <a:cubicBezTo>
                  <a:pt x="33625" y="26445"/>
                  <a:pt x="37244" y="21063"/>
                  <a:pt x="38982" y="15836"/>
                </a:cubicBezTo>
                <a:cubicBezTo>
                  <a:pt x="40316" y="11788"/>
                  <a:pt x="39875" y="6681"/>
                  <a:pt x="36446" y="3835"/>
                </a:cubicBezTo>
                <a:cubicBezTo>
                  <a:pt x="34013" y="1813"/>
                  <a:pt x="29886" y="0"/>
                  <a:pt x="26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2"/>
          <p:cNvSpPr/>
          <p:nvPr/>
        </p:nvSpPr>
        <p:spPr>
          <a:xfrm rot="322814">
            <a:off x="7391080" y="-1069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2"/>
          <p:cNvSpPr/>
          <p:nvPr/>
        </p:nvSpPr>
        <p:spPr>
          <a:xfrm>
            <a:off x="407938" y="193475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>
            <a:spLocks noGrp="1"/>
          </p:cNvSpPr>
          <p:nvPr>
            <p:ph type="ctrTitle"/>
          </p:nvPr>
        </p:nvSpPr>
        <p:spPr>
          <a:xfrm>
            <a:off x="2226524" y="1143675"/>
            <a:ext cx="5545875" cy="1729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r>
              <a:rPr lang="ro-R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 putem să prevenim fraudele?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Google Shape;910;p39"/>
          <p:cNvSpPr txBox="1">
            <a:spLocks noGrp="1"/>
          </p:cNvSpPr>
          <p:nvPr>
            <p:ph type="subTitle" idx="1"/>
          </p:nvPr>
        </p:nvSpPr>
        <p:spPr>
          <a:xfrm>
            <a:off x="2438400" y="26642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Liceul Teoretic Marin Preda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Clasa a XI-a C </a:t>
            </a:r>
            <a:r>
              <a:rPr lang="ro-RO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o-RO" dirty="0" smtClean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-9230650" y="3524075"/>
            <a:ext cx="7750" cy="1450"/>
          </a:xfrm>
          <a:custGeom>
            <a:avLst/>
            <a:gdLst/>
            <a:ahLst/>
            <a:cxnLst/>
            <a:rect l="l" t="t" r="r" b="b"/>
            <a:pathLst>
              <a:path w="310" h="58" extrusionOk="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rgbClr val="02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6;p15"/>
          <p:cNvGrpSpPr/>
          <p:nvPr/>
        </p:nvGrpSpPr>
        <p:grpSpPr>
          <a:xfrm>
            <a:off x="-685800" y="1123950"/>
            <a:ext cx="3733800" cy="5257800"/>
            <a:chOff x="-1006072" y="1271750"/>
            <a:chExt cx="4357952" cy="5991287"/>
          </a:xfrm>
        </p:grpSpPr>
        <p:sp>
          <p:nvSpPr>
            <p:cNvPr id="5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173918" y="1963601"/>
            <a:ext cx="44958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Phishing-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incearca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obtinerea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aria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ulterior in mod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ilegal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raufacatori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tranzactii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phishing se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canal electronic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comunicatie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(e-mail,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program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exploateaza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vulnerabilitatile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date.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26980"/>
            <a:ext cx="3700271" cy="108406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1111" r="29583" b="5556"/>
          <a:stretch/>
        </p:blipFill>
        <p:spPr>
          <a:xfrm rot="759267">
            <a:off x="7780239" y="3079612"/>
            <a:ext cx="999168" cy="157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5951" y="1204911"/>
            <a:ext cx="5655037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Carduri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Bancare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Skimming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Phishing</a:t>
            </a:r>
          </a:p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Skimming-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operațiune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la: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copierii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 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Comercianți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(POS)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ulterior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alt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0" y="1153470"/>
            <a:ext cx="2478950" cy="2555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3610918"/>
            <a:ext cx="2438402" cy="162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84" y="-90143"/>
            <a:ext cx="1955966" cy="130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5926" r="12222" b="12963"/>
          <a:stretch/>
        </p:blipFill>
        <p:spPr>
          <a:xfrm>
            <a:off x="4800600" y="3610918"/>
            <a:ext cx="2138680" cy="162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9979" y="36195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caz de skimming?</a:t>
            </a:r>
            <a:endParaRPr lang="ro-RO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ATM-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detașabile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încerca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miști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vertical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orizontal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ATM-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vandalism,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adeziv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stative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fluturași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tentativelor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comercianți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aceștia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încerca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manipuleze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afara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tale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endParaRPr lang="ro-RO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îți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nota PIN-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hârtie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proximitatea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lăsa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comerciantul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plece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amplaseze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tot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chitanțele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tranzacțiile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aprobate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retragerea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ATM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aparente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ale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bancomatului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cealalta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mână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SzPct val="90000"/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lunar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suspecte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adresează-te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băncii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repede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2592" r="8814" b="10001"/>
          <a:stretch/>
        </p:blipFill>
        <p:spPr>
          <a:xfrm>
            <a:off x="7239000" y="1581150"/>
            <a:ext cx="1437468" cy="1600200"/>
          </a:xfrm>
          <a:prstGeom prst="rect">
            <a:avLst/>
          </a:prstGeom>
        </p:spPr>
      </p:pic>
      <p:grpSp>
        <p:nvGrpSpPr>
          <p:cNvPr id="10" name="Google Shape;1380;p34"/>
          <p:cNvGrpSpPr/>
          <p:nvPr/>
        </p:nvGrpSpPr>
        <p:grpSpPr>
          <a:xfrm>
            <a:off x="5029200" y="209550"/>
            <a:ext cx="764664" cy="467796"/>
            <a:chOff x="6607267" y="2816677"/>
            <a:chExt cx="612264" cy="391596"/>
          </a:xfrm>
        </p:grpSpPr>
        <p:sp>
          <p:nvSpPr>
            <p:cNvPr id="11" name="Google Shape;1381;p34"/>
            <p:cNvSpPr/>
            <p:nvPr/>
          </p:nvSpPr>
          <p:spPr>
            <a:xfrm>
              <a:off x="6683843" y="2866101"/>
              <a:ext cx="449701" cy="275796"/>
            </a:xfrm>
            <a:custGeom>
              <a:avLst/>
              <a:gdLst/>
              <a:ahLst/>
              <a:cxnLst/>
              <a:rect l="l" t="t" r="r" b="b"/>
              <a:pathLst>
                <a:path w="14194" h="8705" extrusionOk="0">
                  <a:moveTo>
                    <a:pt x="1" y="1"/>
                  </a:moveTo>
                  <a:lnTo>
                    <a:pt x="1" y="8013"/>
                  </a:lnTo>
                  <a:cubicBezTo>
                    <a:pt x="1" y="8394"/>
                    <a:pt x="299" y="8704"/>
                    <a:pt x="680" y="8704"/>
                  </a:cubicBezTo>
                  <a:lnTo>
                    <a:pt x="13514" y="8704"/>
                  </a:lnTo>
                  <a:cubicBezTo>
                    <a:pt x="13884" y="8704"/>
                    <a:pt x="14193" y="8406"/>
                    <a:pt x="14193" y="8013"/>
                  </a:cubicBezTo>
                  <a:lnTo>
                    <a:pt x="141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82;p34"/>
            <p:cNvSpPr/>
            <p:nvPr/>
          </p:nvSpPr>
          <p:spPr>
            <a:xfrm>
              <a:off x="6680073" y="2861951"/>
              <a:ext cx="458351" cy="283717"/>
            </a:xfrm>
            <a:custGeom>
              <a:avLst/>
              <a:gdLst/>
              <a:ahLst/>
              <a:cxnLst/>
              <a:rect l="l" t="t" r="r" b="b"/>
              <a:pathLst>
                <a:path w="14467" h="8955" extrusionOk="0">
                  <a:moveTo>
                    <a:pt x="14193" y="239"/>
                  </a:moveTo>
                  <a:lnTo>
                    <a:pt x="14193" y="8133"/>
                  </a:lnTo>
                  <a:cubicBezTo>
                    <a:pt x="14193" y="8454"/>
                    <a:pt x="13943" y="8704"/>
                    <a:pt x="13633" y="8704"/>
                  </a:cubicBezTo>
                  <a:lnTo>
                    <a:pt x="799" y="8704"/>
                  </a:lnTo>
                  <a:cubicBezTo>
                    <a:pt x="489" y="8704"/>
                    <a:pt x="239" y="8442"/>
                    <a:pt x="239" y="8133"/>
                  </a:cubicBezTo>
                  <a:lnTo>
                    <a:pt x="239" y="239"/>
                  </a:lnTo>
                  <a:close/>
                  <a:moveTo>
                    <a:pt x="1" y="1"/>
                  </a:moveTo>
                  <a:lnTo>
                    <a:pt x="1" y="8133"/>
                  </a:lnTo>
                  <a:cubicBezTo>
                    <a:pt x="1" y="8585"/>
                    <a:pt x="358" y="8954"/>
                    <a:pt x="810" y="8954"/>
                  </a:cubicBezTo>
                  <a:lnTo>
                    <a:pt x="13645" y="8954"/>
                  </a:lnTo>
                  <a:cubicBezTo>
                    <a:pt x="14086" y="8954"/>
                    <a:pt x="14467" y="8597"/>
                    <a:pt x="14467" y="8133"/>
                  </a:cubicBezTo>
                  <a:lnTo>
                    <a:pt x="14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83;p34"/>
            <p:cNvSpPr/>
            <p:nvPr/>
          </p:nvSpPr>
          <p:spPr>
            <a:xfrm>
              <a:off x="6679313" y="2816677"/>
              <a:ext cx="458382" cy="44546"/>
            </a:xfrm>
            <a:custGeom>
              <a:avLst/>
              <a:gdLst/>
              <a:ahLst/>
              <a:cxnLst/>
              <a:rect l="l" t="t" r="r" b="b"/>
              <a:pathLst>
                <a:path w="14468" h="1406" extrusionOk="0">
                  <a:moveTo>
                    <a:pt x="823" y="1"/>
                  </a:moveTo>
                  <a:cubicBezTo>
                    <a:pt x="382" y="1"/>
                    <a:pt x="1" y="346"/>
                    <a:pt x="1" y="811"/>
                  </a:cubicBezTo>
                  <a:lnTo>
                    <a:pt x="1" y="1406"/>
                  </a:lnTo>
                  <a:lnTo>
                    <a:pt x="14455" y="1406"/>
                  </a:lnTo>
                  <a:lnTo>
                    <a:pt x="14455" y="811"/>
                  </a:lnTo>
                  <a:lnTo>
                    <a:pt x="14467" y="811"/>
                  </a:lnTo>
                  <a:cubicBezTo>
                    <a:pt x="14467" y="370"/>
                    <a:pt x="14110" y="1"/>
                    <a:pt x="13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4;p34"/>
            <p:cNvSpPr/>
            <p:nvPr/>
          </p:nvSpPr>
          <p:spPr>
            <a:xfrm>
              <a:off x="7041095" y="2827259"/>
              <a:ext cx="18883" cy="18883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31"/>
                    <a:pt x="464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5;p34"/>
            <p:cNvSpPr/>
            <p:nvPr/>
          </p:nvSpPr>
          <p:spPr>
            <a:xfrm>
              <a:off x="7069008" y="2827259"/>
              <a:ext cx="18883" cy="18883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31"/>
                    <a:pt x="464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6;p34"/>
            <p:cNvSpPr/>
            <p:nvPr/>
          </p:nvSpPr>
          <p:spPr>
            <a:xfrm>
              <a:off x="7096540" y="2827259"/>
              <a:ext cx="18883" cy="18883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87;p34"/>
            <p:cNvSpPr/>
            <p:nvPr/>
          </p:nvSpPr>
          <p:spPr>
            <a:xfrm>
              <a:off x="6806835" y="2910996"/>
              <a:ext cx="203338" cy="156955"/>
            </a:xfrm>
            <a:custGeom>
              <a:avLst/>
              <a:gdLst/>
              <a:ahLst/>
              <a:cxnLst/>
              <a:rect l="l" t="t" r="r" b="b"/>
              <a:pathLst>
                <a:path w="6418" h="4954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441"/>
                  </a:lnTo>
                  <a:cubicBezTo>
                    <a:pt x="0" y="512"/>
                    <a:pt x="60" y="596"/>
                    <a:pt x="143" y="596"/>
                  </a:cubicBezTo>
                  <a:lnTo>
                    <a:pt x="524" y="596"/>
                  </a:lnTo>
                  <a:lnTo>
                    <a:pt x="1429" y="3572"/>
                  </a:lnTo>
                  <a:lnTo>
                    <a:pt x="1084" y="3965"/>
                  </a:lnTo>
                  <a:cubicBezTo>
                    <a:pt x="953" y="4132"/>
                    <a:pt x="893" y="4346"/>
                    <a:pt x="953" y="4537"/>
                  </a:cubicBezTo>
                  <a:cubicBezTo>
                    <a:pt x="1024" y="4787"/>
                    <a:pt x="1250" y="4953"/>
                    <a:pt x="1500" y="4953"/>
                  </a:cubicBezTo>
                  <a:lnTo>
                    <a:pt x="5668" y="4953"/>
                  </a:lnTo>
                  <a:cubicBezTo>
                    <a:pt x="5739" y="4953"/>
                    <a:pt x="5811" y="4894"/>
                    <a:pt x="5811" y="4799"/>
                  </a:cubicBezTo>
                  <a:lnTo>
                    <a:pt x="5811" y="4501"/>
                  </a:lnTo>
                  <a:cubicBezTo>
                    <a:pt x="5811" y="4430"/>
                    <a:pt x="5751" y="4358"/>
                    <a:pt x="5668" y="4358"/>
                  </a:cubicBezTo>
                  <a:lnTo>
                    <a:pt x="1500" y="4358"/>
                  </a:lnTo>
                  <a:lnTo>
                    <a:pt x="1965" y="3822"/>
                  </a:lnTo>
                  <a:cubicBezTo>
                    <a:pt x="1977" y="3799"/>
                    <a:pt x="1977" y="3787"/>
                    <a:pt x="1989" y="3775"/>
                  </a:cubicBezTo>
                  <a:lnTo>
                    <a:pt x="4810" y="3775"/>
                  </a:lnTo>
                  <a:cubicBezTo>
                    <a:pt x="5025" y="3775"/>
                    <a:pt x="5239" y="3644"/>
                    <a:pt x="5322" y="3441"/>
                  </a:cubicBezTo>
                  <a:lnTo>
                    <a:pt x="6334" y="1286"/>
                  </a:lnTo>
                  <a:cubicBezTo>
                    <a:pt x="6370" y="1227"/>
                    <a:pt x="6382" y="1155"/>
                    <a:pt x="6382" y="1096"/>
                  </a:cubicBezTo>
                  <a:lnTo>
                    <a:pt x="6382" y="1048"/>
                  </a:lnTo>
                  <a:cubicBezTo>
                    <a:pt x="6418" y="786"/>
                    <a:pt x="6203" y="572"/>
                    <a:pt x="5942" y="572"/>
                  </a:cubicBezTo>
                  <a:lnTo>
                    <a:pt x="1179" y="572"/>
                  </a:lnTo>
                  <a:cubicBezTo>
                    <a:pt x="1155" y="572"/>
                    <a:pt x="1143" y="572"/>
                    <a:pt x="1131" y="596"/>
                  </a:cubicBezTo>
                  <a:lnTo>
                    <a:pt x="1012" y="203"/>
                  </a:lnTo>
                  <a:cubicBezTo>
                    <a:pt x="977" y="84"/>
                    <a:pt x="858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8;p34"/>
            <p:cNvSpPr/>
            <p:nvPr/>
          </p:nvSpPr>
          <p:spPr>
            <a:xfrm>
              <a:off x="6836616" y="3060759"/>
              <a:ext cx="36625" cy="3662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72" y="0"/>
                  </a:moveTo>
                  <a:cubicBezTo>
                    <a:pt x="251" y="0"/>
                    <a:pt x="1" y="262"/>
                    <a:pt x="1" y="584"/>
                  </a:cubicBezTo>
                  <a:cubicBezTo>
                    <a:pt x="1" y="905"/>
                    <a:pt x="251" y="1155"/>
                    <a:pt x="572" y="1155"/>
                  </a:cubicBezTo>
                  <a:cubicBezTo>
                    <a:pt x="894" y="1155"/>
                    <a:pt x="1156" y="905"/>
                    <a:pt x="1156" y="584"/>
                  </a:cubicBezTo>
                  <a:cubicBezTo>
                    <a:pt x="1156" y="262"/>
                    <a:pt x="894" y="0"/>
                    <a:pt x="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89;p34"/>
            <p:cNvSpPr/>
            <p:nvPr/>
          </p:nvSpPr>
          <p:spPr>
            <a:xfrm>
              <a:off x="6946777" y="3060759"/>
              <a:ext cx="36625" cy="3662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5"/>
                    <a:pt x="262" y="1155"/>
                    <a:pt x="584" y="1155"/>
                  </a:cubicBezTo>
                  <a:cubicBezTo>
                    <a:pt x="905" y="1155"/>
                    <a:pt x="1155" y="905"/>
                    <a:pt x="1155" y="584"/>
                  </a:cubicBezTo>
                  <a:cubicBezTo>
                    <a:pt x="1155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0;p34"/>
            <p:cNvSpPr/>
            <p:nvPr/>
          </p:nvSpPr>
          <p:spPr>
            <a:xfrm>
              <a:off x="6607267" y="3051698"/>
              <a:ext cx="156575" cy="156575"/>
            </a:xfrm>
            <a:custGeom>
              <a:avLst/>
              <a:gdLst/>
              <a:ahLst/>
              <a:cxnLst/>
              <a:rect l="l" t="t" r="r" b="b"/>
              <a:pathLst>
                <a:path w="4942" h="4942" extrusionOk="0">
                  <a:moveTo>
                    <a:pt x="2477" y="0"/>
                  </a:moveTo>
                  <a:cubicBezTo>
                    <a:pt x="1108" y="0"/>
                    <a:pt x="1" y="1108"/>
                    <a:pt x="1" y="2477"/>
                  </a:cubicBezTo>
                  <a:cubicBezTo>
                    <a:pt x="1" y="3834"/>
                    <a:pt x="1108" y="4942"/>
                    <a:pt x="2477" y="4942"/>
                  </a:cubicBezTo>
                  <a:cubicBezTo>
                    <a:pt x="3835" y="4942"/>
                    <a:pt x="4942" y="3834"/>
                    <a:pt x="4942" y="2477"/>
                  </a:cubicBezTo>
                  <a:cubicBezTo>
                    <a:pt x="4942" y="1108"/>
                    <a:pt x="3835" y="0"/>
                    <a:pt x="2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1;p34"/>
            <p:cNvSpPr/>
            <p:nvPr/>
          </p:nvSpPr>
          <p:spPr>
            <a:xfrm>
              <a:off x="6678204" y="3123363"/>
              <a:ext cx="13972" cy="2379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286"/>
                    <a:pt x="24" y="346"/>
                    <a:pt x="84" y="394"/>
                  </a:cubicBezTo>
                  <a:lnTo>
                    <a:pt x="48" y="691"/>
                  </a:lnTo>
                  <a:cubicBezTo>
                    <a:pt x="48" y="703"/>
                    <a:pt x="48" y="715"/>
                    <a:pt x="72" y="739"/>
                  </a:cubicBezTo>
                  <a:cubicBezTo>
                    <a:pt x="84" y="751"/>
                    <a:pt x="96" y="751"/>
                    <a:pt x="107" y="751"/>
                  </a:cubicBezTo>
                  <a:lnTo>
                    <a:pt x="322" y="751"/>
                  </a:lnTo>
                  <a:cubicBezTo>
                    <a:pt x="334" y="751"/>
                    <a:pt x="346" y="751"/>
                    <a:pt x="369" y="739"/>
                  </a:cubicBezTo>
                  <a:cubicBezTo>
                    <a:pt x="381" y="715"/>
                    <a:pt x="381" y="703"/>
                    <a:pt x="381" y="691"/>
                  </a:cubicBezTo>
                  <a:lnTo>
                    <a:pt x="346" y="394"/>
                  </a:lnTo>
                  <a:cubicBezTo>
                    <a:pt x="405" y="346"/>
                    <a:pt x="441" y="286"/>
                    <a:pt x="441" y="215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2;p34"/>
            <p:cNvSpPr/>
            <p:nvPr/>
          </p:nvSpPr>
          <p:spPr>
            <a:xfrm>
              <a:off x="6661222" y="3079610"/>
              <a:ext cx="47175" cy="29465"/>
            </a:xfrm>
            <a:custGeom>
              <a:avLst/>
              <a:gdLst/>
              <a:ahLst/>
              <a:cxnLst/>
              <a:rect l="l" t="t" r="r" b="b"/>
              <a:pathLst>
                <a:path w="1489" h="930" extrusionOk="0">
                  <a:moveTo>
                    <a:pt x="739" y="1"/>
                  </a:moveTo>
                  <a:cubicBezTo>
                    <a:pt x="322" y="1"/>
                    <a:pt x="0" y="334"/>
                    <a:pt x="0" y="751"/>
                  </a:cubicBezTo>
                  <a:lnTo>
                    <a:pt x="0" y="929"/>
                  </a:lnTo>
                  <a:lnTo>
                    <a:pt x="310" y="929"/>
                  </a:lnTo>
                  <a:lnTo>
                    <a:pt x="310" y="751"/>
                  </a:lnTo>
                  <a:cubicBezTo>
                    <a:pt x="310" y="512"/>
                    <a:pt x="501" y="310"/>
                    <a:pt x="739" y="310"/>
                  </a:cubicBezTo>
                  <a:cubicBezTo>
                    <a:pt x="977" y="310"/>
                    <a:pt x="1167" y="512"/>
                    <a:pt x="1167" y="751"/>
                  </a:cubicBezTo>
                  <a:lnTo>
                    <a:pt x="1167" y="929"/>
                  </a:lnTo>
                  <a:lnTo>
                    <a:pt x="1489" y="929"/>
                  </a:lnTo>
                  <a:lnTo>
                    <a:pt x="1489" y="751"/>
                  </a:lnTo>
                  <a:cubicBezTo>
                    <a:pt x="1489" y="334"/>
                    <a:pt x="115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3;p34"/>
            <p:cNvSpPr/>
            <p:nvPr/>
          </p:nvSpPr>
          <p:spPr>
            <a:xfrm>
              <a:off x="6654442" y="3108282"/>
              <a:ext cx="60387" cy="52086"/>
            </a:xfrm>
            <a:custGeom>
              <a:avLst/>
              <a:gdLst/>
              <a:ahLst/>
              <a:cxnLst/>
              <a:rect l="l" t="t" r="r" b="b"/>
              <a:pathLst>
                <a:path w="1906" h="1644" extrusionOk="0">
                  <a:moveTo>
                    <a:pt x="941" y="465"/>
                  </a:moveTo>
                  <a:cubicBezTo>
                    <a:pt x="1060" y="465"/>
                    <a:pt x="1143" y="560"/>
                    <a:pt x="1143" y="667"/>
                  </a:cubicBezTo>
                  <a:cubicBezTo>
                    <a:pt x="1167" y="762"/>
                    <a:pt x="1131" y="822"/>
                    <a:pt x="1084" y="858"/>
                  </a:cubicBezTo>
                  <a:lnTo>
                    <a:pt x="1119" y="1155"/>
                  </a:lnTo>
                  <a:cubicBezTo>
                    <a:pt x="1119" y="1167"/>
                    <a:pt x="1119" y="1179"/>
                    <a:pt x="1107" y="1191"/>
                  </a:cubicBezTo>
                  <a:cubicBezTo>
                    <a:pt x="1084" y="1215"/>
                    <a:pt x="1072" y="1215"/>
                    <a:pt x="1060" y="1215"/>
                  </a:cubicBezTo>
                  <a:lnTo>
                    <a:pt x="846" y="1215"/>
                  </a:lnTo>
                  <a:cubicBezTo>
                    <a:pt x="834" y="1215"/>
                    <a:pt x="822" y="1215"/>
                    <a:pt x="810" y="1191"/>
                  </a:cubicBezTo>
                  <a:cubicBezTo>
                    <a:pt x="786" y="1179"/>
                    <a:pt x="786" y="1167"/>
                    <a:pt x="786" y="1155"/>
                  </a:cubicBezTo>
                  <a:lnTo>
                    <a:pt x="822" y="858"/>
                  </a:lnTo>
                  <a:cubicBezTo>
                    <a:pt x="762" y="810"/>
                    <a:pt x="726" y="750"/>
                    <a:pt x="726" y="667"/>
                  </a:cubicBezTo>
                  <a:cubicBezTo>
                    <a:pt x="726" y="560"/>
                    <a:pt x="822" y="465"/>
                    <a:pt x="941" y="465"/>
                  </a:cubicBezTo>
                  <a:close/>
                  <a:moveTo>
                    <a:pt x="226" y="0"/>
                  </a:moveTo>
                  <a:lnTo>
                    <a:pt x="226" y="48"/>
                  </a:lnTo>
                  <a:lnTo>
                    <a:pt x="60" y="48"/>
                  </a:lnTo>
                  <a:cubicBezTo>
                    <a:pt x="36" y="48"/>
                    <a:pt x="0" y="84"/>
                    <a:pt x="0" y="108"/>
                  </a:cubicBezTo>
                  <a:lnTo>
                    <a:pt x="0" y="1429"/>
                  </a:lnTo>
                  <a:cubicBezTo>
                    <a:pt x="0" y="1548"/>
                    <a:pt x="95" y="1643"/>
                    <a:pt x="214" y="1643"/>
                  </a:cubicBezTo>
                  <a:lnTo>
                    <a:pt x="1703" y="1643"/>
                  </a:lnTo>
                  <a:cubicBezTo>
                    <a:pt x="1822" y="1643"/>
                    <a:pt x="1905" y="1548"/>
                    <a:pt x="1905" y="1429"/>
                  </a:cubicBezTo>
                  <a:lnTo>
                    <a:pt x="1905" y="108"/>
                  </a:lnTo>
                  <a:cubicBezTo>
                    <a:pt x="1905" y="72"/>
                    <a:pt x="1893" y="48"/>
                    <a:pt x="1858" y="48"/>
                  </a:cubicBezTo>
                  <a:lnTo>
                    <a:pt x="1703" y="48"/>
                  </a:lnTo>
                  <a:lnTo>
                    <a:pt x="1703" y="0"/>
                  </a:lnTo>
                  <a:lnTo>
                    <a:pt x="1381" y="0"/>
                  </a:lnTo>
                  <a:lnTo>
                    <a:pt x="1381" y="48"/>
                  </a:lnTo>
                  <a:lnTo>
                    <a:pt x="536" y="4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4;p34"/>
            <p:cNvSpPr/>
            <p:nvPr/>
          </p:nvSpPr>
          <p:spPr>
            <a:xfrm>
              <a:off x="7006371" y="3058858"/>
              <a:ext cx="213160" cy="139973"/>
            </a:xfrm>
            <a:custGeom>
              <a:avLst/>
              <a:gdLst/>
              <a:ahLst/>
              <a:cxnLst/>
              <a:rect l="l" t="t" r="r" b="b"/>
              <a:pathLst>
                <a:path w="6728" h="4418" extrusionOk="0">
                  <a:moveTo>
                    <a:pt x="477" y="1"/>
                  </a:moveTo>
                  <a:cubicBezTo>
                    <a:pt x="203" y="1"/>
                    <a:pt x="1" y="227"/>
                    <a:pt x="1" y="477"/>
                  </a:cubicBezTo>
                  <a:lnTo>
                    <a:pt x="1" y="3942"/>
                  </a:lnTo>
                  <a:cubicBezTo>
                    <a:pt x="1" y="4215"/>
                    <a:pt x="215" y="4418"/>
                    <a:pt x="477" y="4418"/>
                  </a:cubicBezTo>
                  <a:lnTo>
                    <a:pt x="6251" y="4418"/>
                  </a:lnTo>
                  <a:cubicBezTo>
                    <a:pt x="6513" y="4418"/>
                    <a:pt x="6728" y="4215"/>
                    <a:pt x="6728" y="3942"/>
                  </a:cubicBezTo>
                  <a:lnTo>
                    <a:pt x="6728" y="477"/>
                  </a:lnTo>
                  <a:cubicBezTo>
                    <a:pt x="6728" y="203"/>
                    <a:pt x="6502" y="1"/>
                    <a:pt x="6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5;p34"/>
            <p:cNvSpPr/>
            <p:nvPr/>
          </p:nvSpPr>
          <p:spPr>
            <a:xfrm>
              <a:off x="7131232" y="3079610"/>
              <a:ext cx="39635" cy="3963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0" y="1"/>
                  </a:moveTo>
                  <a:cubicBezTo>
                    <a:pt x="275" y="1"/>
                    <a:pt x="1" y="286"/>
                    <a:pt x="1" y="632"/>
                  </a:cubicBezTo>
                  <a:cubicBezTo>
                    <a:pt x="1" y="965"/>
                    <a:pt x="275" y="1251"/>
                    <a:pt x="620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6"/>
                    <a:pt x="965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6;p34"/>
            <p:cNvSpPr/>
            <p:nvPr/>
          </p:nvSpPr>
          <p:spPr>
            <a:xfrm>
              <a:off x="7159525" y="3079610"/>
              <a:ext cx="39635" cy="3963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0" y="1"/>
                  </a:moveTo>
                  <a:cubicBezTo>
                    <a:pt x="274" y="1"/>
                    <a:pt x="1" y="286"/>
                    <a:pt x="1" y="632"/>
                  </a:cubicBezTo>
                  <a:cubicBezTo>
                    <a:pt x="1" y="965"/>
                    <a:pt x="274" y="1251"/>
                    <a:pt x="620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6"/>
                    <a:pt x="965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97;p34"/>
            <p:cNvSpPr/>
            <p:nvPr/>
          </p:nvSpPr>
          <p:spPr>
            <a:xfrm>
              <a:off x="7026363" y="3139585"/>
              <a:ext cx="173177" cy="19643"/>
            </a:xfrm>
            <a:custGeom>
              <a:avLst/>
              <a:gdLst/>
              <a:ahLst/>
              <a:cxnLst/>
              <a:rect l="l" t="t" r="r" b="b"/>
              <a:pathLst>
                <a:path w="5466" h="620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465"/>
                  </a:lnTo>
                  <a:cubicBezTo>
                    <a:pt x="1" y="548"/>
                    <a:pt x="84" y="620"/>
                    <a:pt x="167" y="620"/>
                  </a:cubicBezTo>
                  <a:lnTo>
                    <a:pt x="5287" y="620"/>
                  </a:lnTo>
                  <a:cubicBezTo>
                    <a:pt x="5382" y="620"/>
                    <a:pt x="5466" y="548"/>
                    <a:pt x="5454" y="441"/>
                  </a:cubicBezTo>
                  <a:lnTo>
                    <a:pt x="5454" y="167"/>
                  </a:lnTo>
                  <a:cubicBezTo>
                    <a:pt x="5454" y="72"/>
                    <a:pt x="5382" y="1"/>
                    <a:pt x="5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98;p34"/>
            <p:cNvSpPr/>
            <p:nvPr/>
          </p:nvSpPr>
          <p:spPr>
            <a:xfrm>
              <a:off x="7026363" y="3086390"/>
              <a:ext cx="27184" cy="6463"/>
            </a:xfrm>
            <a:custGeom>
              <a:avLst/>
              <a:gdLst/>
              <a:ahLst/>
              <a:cxnLst/>
              <a:rect l="l" t="t" r="r" b="b"/>
              <a:pathLst>
                <a:path w="858" h="204" extrusionOk="0">
                  <a:moveTo>
                    <a:pt x="60" y="1"/>
                  </a:moveTo>
                  <a:cubicBezTo>
                    <a:pt x="36" y="1"/>
                    <a:pt x="1" y="25"/>
                    <a:pt x="1" y="60"/>
                  </a:cubicBezTo>
                  <a:lnTo>
                    <a:pt x="1" y="144"/>
                  </a:lnTo>
                  <a:cubicBezTo>
                    <a:pt x="1" y="168"/>
                    <a:pt x="36" y="203"/>
                    <a:pt x="60" y="203"/>
                  </a:cubicBezTo>
                  <a:lnTo>
                    <a:pt x="798" y="203"/>
                  </a:lnTo>
                  <a:cubicBezTo>
                    <a:pt x="822" y="203"/>
                    <a:pt x="834" y="168"/>
                    <a:pt x="858" y="144"/>
                  </a:cubicBezTo>
                  <a:lnTo>
                    <a:pt x="858" y="60"/>
                  </a:lnTo>
                  <a:cubicBezTo>
                    <a:pt x="858" y="25"/>
                    <a:pt x="822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99;p34"/>
            <p:cNvSpPr/>
            <p:nvPr/>
          </p:nvSpPr>
          <p:spPr>
            <a:xfrm>
              <a:off x="7025983" y="3172408"/>
              <a:ext cx="73598" cy="6812"/>
            </a:xfrm>
            <a:custGeom>
              <a:avLst/>
              <a:gdLst/>
              <a:ahLst/>
              <a:cxnLst/>
              <a:rect l="l" t="t" r="r" b="b"/>
              <a:pathLst>
                <a:path w="2323" h="215" extrusionOk="0">
                  <a:moveTo>
                    <a:pt x="60" y="0"/>
                  </a:moveTo>
                  <a:cubicBezTo>
                    <a:pt x="37" y="0"/>
                    <a:pt x="1" y="36"/>
                    <a:pt x="1" y="60"/>
                  </a:cubicBezTo>
                  <a:lnTo>
                    <a:pt x="1" y="155"/>
                  </a:lnTo>
                  <a:cubicBezTo>
                    <a:pt x="1" y="179"/>
                    <a:pt x="37" y="215"/>
                    <a:pt x="60" y="215"/>
                  </a:cubicBezTo>
                  <a:lnTo>
                    <a:pt x="2263" y="215"/>
                  </a:lnTo>
                  <a:cubicBezTo>
                    <a:pt x="2299" y="215"/>
                    <a:pt x="2323" y="179"/>
                    <a:pt x="2323" y="155"/>
                  </a:cubicBezTo>
                  <a:lnTo>
                    <a:pt x="2323" y="60"/>
                  </a:lnTo>
                  <a:cubicBezTo>
                    <a:pt x="2323" y="36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97;p23"/>
          <p:cNvGrpSpPr/>
          <p:nvPr/>
        </p:nvGrpSpPr>
        <p:grpSpPr>
          <a:xfrm>
            <a:off x="80920" y="931018"/>
            <a:ext cx="3146159" cy="3287777"/>
            <a:chOff x="1302850" y="238125"/>
            <a:chExt cx="5013000" cy="5238650"/>
          </a:xfrm>
        </p:grpSpPr>
        <p:sp>
          <p:nvSpPr>
            <p:cNvPr id="5" name="Google Shape;498;p23"/>
            <p:cNvSpPr/>
            <p:nvPr/>
          </p:nvSpPr>
          <p:spPr>
            <a:xfrm>
              <a:off x="1302850" y="238125"/>
              <a:ext cx="5013000" cy="5012700"/>
            </a:xfrm>
            <a:custGeom>
              <a:avLst/>
              <a:gdLst/>
              <a:ahLst/>
              <a:cxnLst/>
              <a:rect l="l" t="t" r="r" b="b"/>
              <a:pathLst>
                <a:path w="200520" h="200508" extrusionOk="0">
                  <a:moveTo>
                    <a:pt x="100260" y="0"/>
                  </a:moveTo>
                  <a:cubicBezTo>
                    <a:pt x="44892" y="0"/>
                    <a:pt x="0" y="44879"/>
                    <a:pt x="0" y="100260"/>
                  </a:cubicBezTo>
                  <a:cubicBezTo>
                    <a:pt x="0" y="131433"/>
                    <a:pt x="14227" y="159289"/>
                    <a:pt x="36552" y="177660"/>
                  </a:cubicBezTo>
                  <a:cubicBezTo>
                    <a:pt x="36793" y="177864"/>
                    <a:pt x="37047" y="178067"/>
                    <a:pt x="37290" y="178258"/>
                  </a:cubicBezTo>
                  <a:cubicBezTo>
                    <a:pt x="40480" y="180852"/>
                    <a:pt x="43850" y="183242"/>
                    <a:pt x="47359" y="185415"/>
                  </a:cubicBezTo>
                  <a:cubicBezTo>
                    <a:pt x="52698" y="188746"/>
                    <a:pt x="58369" y="191582"/>
                    <a:pt x="64319" y="193871"/>
                  </a:cubicBezTo>
                  <a:cubicBezTo>
                    <a:pt x="75468" y="198168"/>
                    <a:pt x="87597" y="200507"/>
                    <a:pt x="100260" y="200507"/>
                  </a:cubicBezTo>
                  <a:cubicBezTo>
                    <a:pt x="112693" y="200507"/>
                    <a:pt x="124593" y="198244"/>
                    <a:pt x="135578" y="194099"/>
                  </a:cubicBezTo>
                  <a:cubicBezTo>
                    <a:pt x="141719" y="191786"/>
                    <a:pt x="147580" y="188899"/>
                    <a:pt x="153072" y="185466"/>
                  </a:cubicBezTo>
                  <a:cubicBezTo>
                    <a:pt x="156314" y="183458"/>
                    <a:pt x="159429" y="181271"/>
                    <a:pt x="162404" y="178919"/>
                  </a:cubicBezTo>
                  <a:cubicBezTo>
                    <a:pt x="162646" y="178716"/>
                    <a:pt x="162900" y="178512"/>
                    <a:pt x="163154" y="178309"/>
                  </a:cubicBezTo>
                  <a:cubicBezTo>
                    <a:pt x="185937" y="159951"/>
                    <a:pt x="200519" y="131815"/>
                    <a:pt x="200519" y="100260"/>
                  </a:cubicBezTo>
                  <a:cubicBezTo>
                    <a:pt x="200519" y="44879"/>
                    <a:pt x="155628" y="0"/>
                    <a:pt x="100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9;p23"/>
            <p:cNvSpPr/>
            <p:nvPr/>
          </p:nvSpPr>
          <p:spPr>
            <a:xfrm>
              <a:off x="3802675" y="995550"/>
              <a:ext cx="4125" cy="650"/>
            </a:xfrm>
            <a:custGeom>
              <a:avLst/>
              <a:gdLst/>
              <a:ahLst/>
              <a:cxnLst/>
              <a:rect l="l" t="t" r="r" b="b"/>
              <a:pathLst>
                <a:path w="165" h="26" extrusionOk="0">
                  <a:moveTo>
                    <a:pt x="0" y="0"/>
                  </a:moveTo>
                  <a:lnTo>
                    <a:pt x="0" y="26"/>
                  </a:lnTo>
                  <a:cubicBezTo>
                    <a:pt x="51" y="12"/>
                    <a:pt x="114" y="12"/>
                    <a:pt x="165" y="12"/>
                  </a:cubicBezTo>
                  <a:cubicBezTo>
                    <a:pt x="114" y="12"/>
                    <a:pt x="51" y="0"/>
                    <a:pt x="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0;p23"/>
            <p:cNvSpPr/>
            <p:nvPr/>
          </p:nvSpPr>
          <p:spPr>
            <a:xfrm>
              <a:off x="3802675" y="1178275"/>
              <a:ext cx="1155675" cy="2189950"/>
            </a:xfrm>
            <a:custGeom>
              <a:avLst/>
              <a:gdLst/>
              <a:ahLst/>
              <a:cxnLst/>
              <a:rect l="l" t="t" r="r" b="b"/>
              <a:pathLst>
                <a:path w="46227" h="87598" extrusionOk="0">
                  <a:moveTo>
                    <a:pt x="0" y="1"/>
                  </a:moveTo>
                  <a:lnTo>
                    <a:pt x="0" y="87598"/>
                  </a:lnTo>
                  <a:lnTo>
                    <a:pt x="27614" y="87598"/>
                  </a:lnTo>
                  <a:cubicBezTo>
                    <a:pt x="27614" y="87598"/>
                    <a:pt x="44332" y="69532"/>
                    <a:pt x="45883" y="55827"/>
                  </a:cubicBezTo>
                  <a:cubicBezTo>
                    <a:pt x="46227" y="52762"/>
                    <a:pt x="45820" y="49915"/>
                    <a:pt x="44294" y="47538"/>
                  </a:cubicBezTo>
                  <a:cubicBezTo>
                    <a:pt x="40277" y="41283"/>
                    <a:pt x="36500" y="28671"/>
                    <a:pt x="30487" y="17113"/>
                  </a:cubicBezTo>
                  <a:cubicBezTo>
                    <a:pt x="27614" y="13732"/>
                    <a:pt x="24499" y="10680"/>
                    <a:pt x="21320" y="8151"/>
                  </a:cubicBezTo>
                  <a:cubicBezTo>
                    <a:pt x="12714" y="1336"/>
                    <a:pt x="2453" y="192"/>
                    <a:pt x="356" y="40"/>
                  </a:cubicBezTo>
                  <a:lnTo>
                    <a:pt x="356" y="1"/>
                  </a:lnTo>
                  <a:lnTo>
                    <a:pt x="343" y="1"/>
                  </a:lnTo>
                  <a:cubicBezTo>
                    <a:pt x="317" y="1"/>
                    <a:pt x="267" y="14"/>
                    <a:pt x="204" y="26"/>
                  </a:cubicBezTo>
                  <a:cubicBezTo>
                    <a:pt x="102" y="14"/>
                    <a:pt x="3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1;p23"/>
            <p:cNvSpPr/>
            <p:nvPr/>
          </p:nvSpPr>
          <p:spPr>
            <a:xfrm>
              <a:off x="2620300" y="1178275"/>
              <a:ext cx="1190950" cy="2189950"/>
            </a:xfrm>
            <a:custGeom>
              <a:avLst/>
              <a:gdLst/>
              <a:ahLst/>
              <a:cxnLst/>
              <a:rect l="l" t="t" r="r" b="b"/>
              <a:pathLst>
                <a:path w="47638" h="87598" extrusionOk="0">
                  <a:moveTo>
                    <a:pt x="47270" y="1"/>
                  </a:moveTo>
                  <a:lnTo>
                    <a:pt x="47270" y="40"/>
                  </a:lnTo>
                  <a:cubicBezTo>
                    <a:pt x="45171" y="204"/>
                    <a:pt x="34887" y="1362"/>
                    <a:pt x="26279" y="8188"/>
                  </a:cubicBezTo>
                  <a:cubicBezTo>
                    <a:pt x="22300" y="11341"/>
                    <a:pt x="18359" y="15512"/>
                    <a:pt x="14774" y="20139"/>
                  </a:cubicBezTo>
                  <a:cubicBezTo>
                    <a:pt x="9307" y="30807"/>
                    <a:pt x="5556" y="41817"/>
                    <a:pt x="1894" y="47538"/>
                  </a:cubicBezTo>
                  <a:cubicBezTo>
                    <a:pt x="369" y="49915"/>
                    <a:pt x="0" y="52762"/>
                    <a:pt x="433" y="55827"/>
                  </a:cubicBezTo>
                  <a:cubicBezTo>
                    <a:pt x="2327" y="69532"/>
                    <a:pt x="20024" y="87598"/>
                    <a:pt x="20024" y="87598"/>
                  </a:cubicBezTo>
                  <a:lnTo>
                    <a:pt x="47638" y="87598"/>
                  </a:lnTo>
                  <a:lnTo>
                    <a:pt x="47638" y="1"/>
                  </a:lnTo>
                  <a:cubicBezTo>
                    <a:pt x="47612" y="1"/>
                    <a:pt x="47562" y="14"/>
                    <a:pt x="47499" y="26"/>
                  </a:cubicBezTo>
                  <a:cubicBezTo>
                    <a:pt x="47397" y="14"/>
                    <a:pt x="47333" y="1"/>
                    <a:pt x="47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2;p23"/>
            <p:cNvSpPr/>
            <p:nvPr/>
          </p:nvSpPr>
          <p:spPr>
            <a:xfrm>
              <a:off x="3806775" y="995550"/>
              <a:ext cx="4475" cy="650"/>
            </a:xfrm>
            <a:custGeom>
              <a:avLst/>
              <a:gdLst/>
              <a:ahLst/>
              <a:cxnLst/>
              <a:rect l="l" t="t" r="r" b="b"/>
              <a:pathLst>
                <a:path w="179" h="26" extrusionOk="0">
                  <a:moveTo>
                    <a:pt x="179" y="0"/>
                  </a:moveTo>
                  <a:cubicBezTo>
                    <a:pt x="116" y="0"/>
                    <a:pt x="52" y="12"/>
                    <a:pt x="1" y="12"/>
                  </a:cubicBezTo>
                  <a:cubicBezTo>
                    <a:pt x="65" y="12"/>
                    <a:pt x="116" y="12"/>
                    <a:pt x="179" y="2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3;p23"/>
            <p:cNvSpPr/>
            <p:nvPr/>
          </p:nvSpPr>
          <p:spPr>
            <a:xfrm>
              <a:off x="3579550" y="2963925"/>
              <a:ext cx="444350" cy="753300"/>
            </a:xfrm>
            <a:custGeom>
              <a:avLst/>
              <a:gdLst/>
              <a:ahLst/>
              <a:cxnLst/>
              <a:rect l="l" t="t" r="r" b="b"/>
              <a:pathLst>
                <a:path w="17774" h="30132" extrusionOk="0">
                  <a:moveTo>
                    <a:pt x="0" y="0"/>
                  </a:moveTo>
                  <a:lnTo>
                    <a:pt x="0" y="30131"/>
                  </a:lnTo>
                  <a:lnTo>
                    <a:pt x="17774" y="30131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rgbClr val="F08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4;p23"/>
            <p:cNvSpPr/>
            <p:nvPr/>
          </p:nvSpPr>
          <p:spPr>
            <a:xfrm>
              <a:off x="3579550" y="3455625"/>
              <a:ext cx="445300" cy="167850"/>
            </a:xfrm>
            <a:custGeom>
              <a:avLst/>
              <a:gdLst/>
              <a:ahLst/>
              <a:cxnLst/>
              <a:rect l="l" t="t" r="r" b="b"/>
              <a:pathLst>
                <a:path w="17812" h="6714" extrusionOk="0">
                  <a:moveTo>
                    <a:pt x="9039" y="1"/>
                  </a:moveTo>
                  <a:cubicBezTo>
                    <a:pt x="4196" y="1"/>
                    <a:pt x="0" y="801"/>
                    <a:pt x="0" y="2645"/>
                  </a:cubicBezTo>
                  <a:cubicBezTo>
                    <a:pt x="0" y="4501"/>
                    <a:pt x="4196" y="6713"/>
                    <a:pt x="9039" y="6713"/>
                  </a:cubicBezTo>
                  <a:cubicBezTo>
                    <a:pt x="13883" y="6713"/>
                    <a:pt x="17811" y="5213"/>
                    <a:pt x="17811" y="3357"/>
                  </a:cubicBezTo>
                  <a:cubicBezTo>
                    <a:pt x="17811" y="1501"/>
                    <a:pt x="13883" y="1"/>
                    <a:pt x="9039" y="1"/>
                  </a:cubicBezTo>
                  <a:close/>
                </a:path>
              </a:pathLst>
            </a:custGeom>
            <a:solidFill>
              <a:srgbClr val="F08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5;p23"/>
            <p:cNvSpPr/>
            <p:nvPr/>
          </p:nvSpPr>
          <p:spPr>
            <a:xfrm>
              <a:off x="1915325" y="3087575"/>
              <a:ext cx="3780425" cy="2139650"/>
            </a:xfrm>
            <a:custGeom>
              <a:avLst/>
              <a:gdLst/>
              <a:ahLst/>
              <a:cxnLst/>
              <a:rect l="l" t="t" r="r" b="b"/>
              <a:pathLst>
                <a:path w="151217" h="85586" extrusionOk="0">
                  <a:moveTo>
                    <a:pt x="66569" y="0"/>
                  </a:moveTo>
                  <a:cubicBezTo>
                    <a:pt x="66569" y="0"/>
                    <a:pt x="38052" y="8098"/>
                    <a:pt x="31098" y="11149"/>
                  </a:cubicBezTo>
                  <a:cubicBezTo>
                    <a:pt x="28988" y="12090"/>
                    <a:pt x="3802" y="54249"/>
                    <a:pt x="1" y="67154"/>
                  </a:cubicBezTo>
                  <a:cubicBezTo>
                    <a:pt x="2772" y="69391"/>
                    <a:pt x="27042" y="83325"/>
                    <a:pt x="30081" y="85219"/>
                  </a:cubicBezTo>
                  <a:cubicBezTo>
                    <a:pt x="30276" y="85340"/>
                    <a:pt x="30471" y="85399"/>
                    <a:pt x="30666" y="85399"/>
                  </a:cubicBezTo>
                  <a:cubicBezTo>
                    <a:pt x="34974" y="85399"/>
                    <a:pt x="39401" y="57100"/>
                    <a:pt x="44161" y="57100"/>
                  </a:cubicBezTo>
                  <a:cubicBezTo>
                    <a:pt x="44311" y="57100"/>
                    <a:pt x="44461" y="57128"/>
                    <a:pt x="44612" y="57186"/>
                  </a:cubicBezTo>
                  <a:cubicBezTo>
                    <a:pt x="54275" y="60898"/>
                    <a:pt x="64789" y="62933"/>
                    <a:pt x="75761" y="62933"/>
                  </a:cubicBezTo>
                  <a:cubicBezTo>
                    <a:pt x="86530" y="62933"/>
                    <a:pt x="96853" y="60975"/>
                    <a:pt x="106375" y="57389"/>
                  </a:cubicBezTo>
                  <a:cubicBezTo>
                    <a:pt x="106532" y="57330"/>
                    <a:pt x="106689" y="57301"/>
                    <a:pt x="106846" y="57301"/>
                  </a:cubicBezTo>
                  <a:cubicBezTo>
                    <a:pt x="111767" y="57301"/>
                    <a:pt x="116572" y="85586"/>
                    <a:pt x="121026" y="85586"/>
                  </a:cubicBezTo>
                  <a:cubicBezTo>
                    <a:pt x="121233" y="85586"/>
                    <a:pt x="121439" y="85525"/>
                    <a:pt x="121645" y="85397"/>
                  </a:cubicBezTo>
                  <a:cubicBezTo>
                    <a:pt x="124442" y="83656"/>
                    <a:pt x="148635" y="67281"/>
                    <a:pt x="151216" y="65233"/>
                  </a:cubicBezTo>
                  <a:cubicBezTo>
                    <a:pt x="148304" y="53499"/>
                    <a:pt x="122865" y="13031"/>
                    <a:pt x="120157" y="11149"/>
                  </a:cubicBezTo>
                  <a:cubicBezTo>
                    <a:pt x="113851" y="6764"/>
                    <a:pt x="84343" y="1233"/>
                    <a:pt x="84330" y="1233"/>
                  </a:cubicBezTo>
                  <a:cubicBezTo>
                    <a:pt x="84228" y="1157"/>
                    <a:pt x="66569" y="0"/>
                    <a:pt x="66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6;p23"/>
            <p:cNvSpPr/>
            <p:nvPr/>
          </p:nvSpPr>
          <p:spPr>
            <a:xfrm>
              <a:off x="3009975" y="2248125"/>
              <a:ext cx="380475" cy="369050"/>
            </a:xfrm>
            <a:custGeom>
              <a:avLst/>
              <a:gdLst/>
              <a:ahLst/>
              <a:cxnLst/>
              <a:rect l="l" t="t" r="r" b="b"/>
              <a:pathLst>
                <a:path w="15219" h="14762" extrusionOk="0">
                  <a:moveTo>
                    <a:pt x="5301" y="1"/>
                  </a:moveTo>
                  <a:cubicBezTo>
                    <a:pt x="1399" y="1"/>
                    <a:pt x="0" y="1743"/>
                    <a:pt x="0" y="5824"/>
                  </a:cubicBezTo>
                  <a:cubicBezTo>
                    <a:pt x="0" y="9892"/>
                    <a:pt x="4272" y="14762"/>
                    <a:pt x="8162" y="14762"/>
                  </a:cubicBezTo>
                  <a:cubicBezTo>
                    <a:pt x="12053" y="14762"/>
                    <a:pt x="15218" y="11456"/>
                    <a:pt x="15218" y="7375"/>
                  </a:cubicBezTo>
                  <a:cubicBezTo>
                    <a:pt x="15218" y="3306"/>
                    <a:pt x="9192" y="1"/>
                    <a:pt x="5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7;p23"/>
            <p:cNvSpPr/>
            <p:nvPr/>
          </p:nvSpPr>
          <p:spPr>
            <a:xfrm>
              <a:off x="4253025" y="2248125"/>
              <a:ext cx="380500" cy="369050"/>
            </a:xfrm>
            <a:custGeom>
              <a:avLst/>
              <a:gdLst/>
              <a:ahLst/>
              <a:cxnLst/>
              <a:rect l="l" t="t" r="r" b="b"/>
              <a:pathLst>
                <a:path w="15220" h="14762" extrusionOk="0">
                  <a:moveTo>
                    <a:pt x="9917" y="1"/>
                  </a:moveTo>
                  <a:cubicBezTo>
                    <a:pt x="6027" y="1"/>
                    <a:pt x="1" y="3306"/>
                    <a:pt x="1" y="7375"/>
                  </a:cubicBezTo>
                  <a:cubicBezTo>
                    <a:pt x="1" y="11456"/>
                    <a:pt x="3154" y="14762"/>
                    <a:pt x="7057" y="14762"/>
                  </a:cubicBezTo>
                  <a:cubicBezTo>
                    <a:pt x="10948" y="14762"/>
                    <a:pt x="15219" y="9892"/>
                    <a:pt x="15219" y="5824"/>
                  </a:cubicBezTo>
                  <a:cubicBezTo>
                    <a:pt x="15219" y="1743"/>
                    <a:pt x="13821" y="1"/>
                    <a:pt x="9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8;p23"/>
            <p:cNvSpPr/>
            <p:nvPr/>
          </p:nvSpPr>
          <p:spPr>
            <a:xfrm>
              <a:off x="3128850" y="1315275"/>
              <a:ext cx="1395650" cy="1865750"/>
            </a:xfrm>
            <a:custGeom>
              <a:avLst/>
              <a:gdLst/>
              <a:ahLst/>
              <a:cxnLst/>
              <a:rect l="l" t="t" r="r" b="b"/>
              <a:pathLst>
                <a:path w="55826" h="74630" extrusionOk="0">
                  <a:moveTo>
                    <a:pt x="27906" y="1"/>
                  </a:moveTo>
                  <a:cubicBezTo>
                    <a:pt x="12497" y="1"/>
                    <a:pt x="0" y="12345"/>
                    <a:pt x="0" y="32955"/>
                  </a:cubicBezTo>
                  <a:cubicBezTo>
                    <a:pt x="0" y="53551"/>
                    <a:pt x="12497" y="74630"/>
                    <a:pt x="27906" y="74630"/>
                  </a:cubicBezTo>
                  <a:cubicBezTo>
                    <a:pt x="43328" y="74630"/>
                    <a:pt x="55825" y="53551"/>
                    <a:pt x="55825" y="32955"/>
                  </a:cubicBezTo>
                  <a:cubicBezTo>
                    <a:pt x="55825" y="12345"/>
                    <a:pt x="43328" y="1"/>
                    <a:pt x="27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9;p23"/>
            <p:cNvSpPr/>
            <p:nvPr/>
          </p:nvSpPr>
          <p:spPr>
            <a:xfrm>
              <a:off x="3138375" y="2237025"/>
              <a:ext cx="1376575" cy="390450"/>
            </a:xfrm>
            <a:custGeom>
              <a:avLst/>
              <a:gdLst/>
              <a:ahLst/>
              <a:cxnLst/>
              <a:rect l="l" t="t" r="r" b="b"/>
              <a:pathLst>
                <a:path w="55063" h="15618" extrusionOk="0">
                  <a:moveTo>
                    <a:pt x="1018" y="0"/>
                  </a:moveTo>
                  <a:cubicBezTo>
                    <a:pt x="1018" y="0"/>
                    <a:pt x="1" y="7971"/>
                    <a:pt x="3230" y="15193"/>
                  </a:cubicBezTo>
                  <a:cubicBezTo>
                    <a:pt x="3230" y="15193"/>
                    <a:pt x="4315" y="15584"/>
                    <a:pt x="6651" y="15584"/>
                  </a:cubicBezTo>
                  <a:cubicBezTo>
                    <a:pt x="9917" y="15584"/>
                    <a:pt x="15627" y="14819"/>
                    <a:pt x="24233" y="11150"/>
                  </a:cubicBezTo>
                  <a:cubicBezTo>
                    <a:pt x="24233" y="11150"/>
                    <a:pt x="25923" y="10358"/>
                    <a:pt x="27366" y="10358"/>
                  </a:cubicBezTo>
                  <a:cubicBezTo>
                    <a:pt x="27419" y="10358"/>
                    <a:pt x="27472" y="10359"/>
                    <a:pt x="27525" y="10362"/>
                  </a:cubicBezTo>
                  <a:lnTo>
                    <a:pt x="27525" y="10387"/>
                  </a:lnTo>
                  <a:cubicBezTo>
                    <a:pt x="27578" y="10385"/>
                    <a:pt x="27632" y="10384"/>
                    <a:pt x="27686" y="10384"/>
                  </a:cubicBezTo>
                  <a:cubicBezTo>
                    <a:pt x="29141" y="10384"/>
                    <a:pt x="30831" y="11175"/>
                    <a:pt x="30831" y="11175"/>
                  </a:cubicBezTo>
                  <a:cubicBezTo>
                    <a:pt x="39450" y="14854"/>
                    <a:pt x="45168" y="15618"/>
                    <a:pt x="48432" y="15618"/>
                  </a:cubicBezTo>
                  <a:cubicBezTo>
                    <a:pt x="50753" y="15618"/>
                    <a:pt x="51834" y="15231"/>
                    <a:pt x="51834" y="15231"/>
                  </a:cubicBezTo>
                  <a:cubicBezTo>
                    <a:pt x="55063" y="7997"/>
                    <a:pt x="54034" y="38"/>
                    <a:pt x="54034" y="38"/>
                  </a:cubicBezTo>
                  <a:lnTo>
                    <a:pt x="27525" y="38"/>
                  </a:lnTo>
                  <a:lnTo>
                    <a:pt x="2752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0;p23"/>
            <p:cNvSpPr/>
            <p:nvPr/>
          </p:nvSpPr>
          <p:spPr>
            <a:xfrm>
              <a:off x="2584375" y="1086750"/>
              <a:ext cx="2419200" cy="1488150"/>
            </a:xfrm>
            <a:custGeom>
              <a:avLst/>
              <a:gdLst/>
              <a:ahLst/>
              <a:cxnLst/>
              <a:rect l="l" t="t" r="r" b="b"/>
              <a:pathLst>
                <a:path w="96768" h="59526" extrusionOk="0">
                  <a:moveTo>
                    <a:pt x="48707" y="0"/>
                  </a:moveTo>
                  <a:lnTo>
                    <a:pt x="48707" y="26"/>
                  </a:lnTo>
                  <a:cubicBezTo>
                    <a:pt x="18333" y="3662"/>
                    <a:pt x="0" y="50614"/>
                    <a:pt x="1704" y="59526"/>
                  </a:cubicBezTo>
                  <a:cubicBezTo>
                    <a:pt x="1704" y="59526"/>
                    <a:pt x="1755" y="59513"/>
                    <a:pt x="1870" y="59475"/>
                  </a:cubicBezTo>
                  <a:cubicBezTo>
                    <a:pt x="3497" y="58979"/>
                    <a:pt x="17228" y="55050"/>
                    <a:pt x="48732" y="54174"/>
                  </a:cubicBezTo>
                  <a:lnTo>
                    <a:pt x="49075" y="54174"/>
                  </a:lnTo>
                  <a:cubicBezTo>
                    <a:pt x="80821" y="55050"/>
                    <a:pt x="93293" y="59030"/>
                    <a:pt x="94615" y="59488"/>
                  </a:cubicBezTo>
                  <a:lnTo>
                    <a:pt x="94730" y="59526"/>
                  </a:lnTo>
                  <a:cubicBezTo>
                    <a:pt x="96767" y="48107"/>
                    <a:pt x="78019" y="8"/>
                    <a:pt x="50016" y="8"/>
                  </a:cubicBezTo>
                  <a:cubicBezTo>
                    <a:pt x="49707" y="8"/>
                    <a:pt x="49398" y="14"/>
                    <a:pt x="49088" y="26"/>
                  </a:cubicBezTo>
                  <a:lnTo>
                    <a:pt x="49088" y="0"/>
                  </a:lnTo>
                  <a:lnTo>
                    <a:pt x="49075" y="0"/>
                  </a:lnTo>
                  <a:cubicBezTo>
                    <a:pt x="49049" y="0"/>
                    <a:pt x="48999" y="0"/>
                    <a:pt x="48936" y="14"/>
                  </a:cubicBezTo>
                  <a:cubicBezTo>
                    <a:pt x="48834" y="0"/>
                    <a:pt x="48770" y="0"/>
                    <a:pt x="48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1;p23"/>
            <p:cNvSpPr/>
            <p:nvPr/>
          </p:nvSpPr>
          <p:spPr>
            <a:xfrm>
              <a:off x="2588525" y="5194850"/>
              <a:ext cx="2392725" cy="240950"/>
            </a:xfrm>
            <a:custGeom>
              <a:avLst/>
              <a:gdLst/>
              <a:ahLst/>
              <a:cxnLst/>
              <a:rect l="l" t="t" r="r" b="b"/>
              <a:pathLst>
                <a:path w="95709" h="9638" extrusionOk="0">
                  <a:moveTo>
                    <a:pt x="0" y="0"/>
                  </a:moveTo>
                  <a:lnTo>
                    <a:pt x="0" y="9637"/>
                  </a:lnTo>
                  <a:lnTo>
                    <a:pt x="95708" y="9637"/>
                  </a:lnTo>
                  <a:lnTo>
                    <a:pt x="9570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2;p23"/>
            <p:cNvSpPr/>
            <p:nvPr/>
          </p:nvSpPr>
          <p:spPr>
            <a:xfrm>
              <a:off x="2528125" y="3868500"/>
              <a:ext cx="2547825" cy="1481475"/>
            </a:xfrm>
            <a:custGeom>
              <a:avLst/>
              <a:gdLst/>
              <a:ahLst/>
              <a:cxnLst/>
              <a:rect l="l" t="t" r="r" b="b"/>
              <a:pathLst>
                <a:path w="101913" h="59259" extrusionOk="0">
                  <a:moveTo>
                    <a:pt x="3267" y="0"/>
                  </a:moveTo>
                  <a:cubicBezTo>
                    <a:pt x="1475" y="0"/>
                    <a:pt x="0" y="1475"/>
                    <a:pt x="0" y="3268"/>
                  </a:cubicBezTo>
                  <a:lnTo>
                    <a:pt x="0" y="56004"/>
                  </a:lnTo>
                  <a:cubicBezTo>
                    <a:pt x="0" y="57796"/>
                    <a:pt x="1475" y="59259"/>
                    <a:pt x="3267" y="59259"/>
                  </a:cubicBezTo>
                  <a:lnTo>
                    <a:pt x="98658" y="59259"/>
                  </a:lnTo>
                  <a:cubicBezTo>
                    <a:pt x="100450" y="59259"/>
                    <a:pt x="101913" y="57796"/>
                    <a:pt x="101913" y="56004"/>
                  </a:cubicBezTo>
                  <a:lnTo>
                    <a:pt x="101913" y="3268"/>
                  </a:lnTo>
                  <a:cubicBezTo>
                    <a:pt x="101913" y="1475"/>
                    <a:pt x="100450" y="0"/>
                    <a:pt x="98658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;p23"/>
            <p:cNvSpPr/>
            <p:nvPr/>
          </p:nvSpPr>
          <p:spPr>
            <a:xfrm>
              <a:off x="2528125" y="5394750"/>
              <a:ext cx="2547825" cy="82025"/>
            </a:xfrm>
            <a:custGeom>
              <a:avLst/>
              <a:gdLst/>
              <a:ahLst/>
              <a:cxnLst/>
              <a:rect l="l" t="t" r="r" b="b"/>
              <a:pathLst>
                <a:path w="101913" h="3281" extrusionOk="0">
                  <a:moveTo>
                    <a:pt x="1640" y="1"/>
                  </a:moveTo>
                  <a:cubicBezTo>
                    <a:pt x="738" y="1"/>
                    <a:pt x="0" y="738"/>
                    <a:pt x="0" y="1641"/>
                  </a:cubicBezTo>
                  <a:cubicBezTo>
                    <a:pt x="0" y="2544"/>
                    <a:pt x="738" y="3281"/>
                    <a:pt x="1640" y="3281"/>
                  </a:cubicBezTo>
                  <a:lnTo>
                    <a:pt x="100272" y="3281"/>
                  </a:lnTo>
                  <a:cubicBezTo>
                    <a:pt x="101188" y="3281"/>
                    <a:pt x="101913" y="2544"/>
                    <a:pt x="101913" y="1641"/>
                  </a:cubicBezTo>
                  <a:cubicBezTo>
                    <a:pt x="101913" y="738"/>
                    <a:pt x="101188" y="1"/>
                    <a:pt x="100272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;p23"/>
            <p:cNvSpPr/>
            <p:nvPr/>
          </p:nvSpPr>
          <p:spPr>
            <a:xfrm>
              <a:off x="3594150" y="4440600"/>
              <a:ext cx="413225" cy="413225"/>
            </a:xfrm>
            <a:custGeom>
              <a:avLst/>
              <a:gdLst/>
              <a:ahLst/>
              <a:cxnLst/>
              <a:rect l="l" t="t" r="r" b="b"/>
              <a:pathLst>
                <a:path w="16529" h="16529" extrusionOk="0">
                  <a:moveTo>
                    <a:pt x="8265" y="1"/>
                  </a:moveTo>
                  <a:cubicBezTo>
                    <a:pt x="3700" y="1"/>
                    <a:pt x="1" y="3701"/>
                    <a:pt x="1" y="8264"/>
                  </a:cubicBezTo>
                  <a:cubicBezTo>
                    <a:pt x="1" y="12829"/>
                    <a:pt x="3700" y="16528"/>
                    <a:pt x="8265" y="16528"/>
                  </a:cubicBezTo>
                  <a:cubicBezTo>
                    <a:pt x="12828" y="16528"/>
                    <a:pt x="16529" y="12829"/>
                    <a:pt x="16529" y="8264"/>
                  </a:cubicBezTo>
                  <a:cubicBezTo>
                    <a:pt x="16529" y="3701"/>
                    <a:pt x="12828" y="1"/>
                    <a:pt x="8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5;p23"/>
            <p:cNvSpPr/>
            <p:nvPr/>
          </p:nvSpPr>
          <p:spPr>
            <a:xfrm>
              <a:off x="3680275" y="4721275"/>
              <a:ext cx="240950" cy="165300"/>
            </a:xfrm>
            <a:custGeom>
              <a:avLst/>
              <a:gdLst/>
              <a:ahLst/>
              <a:cxnLst/>
              <a:rect l="l" t="t" r="r" b="b"/>
              <a:pathLst>
                <a:path w="9638" h="6612" extrusionOk="0">
                  <a:moveTo>
                    <a:pt x="1" y="0"/>
                  </a:moveTo>
                  <a:lnTo>
                    <a:pt x="1" y="6611"/>
                  </a:lnTo>
                  <a:lnTo>
                    <a:pt x="9638" y="6611"/>
                  </a:lnTo>
                  <a:lnTo>
                    <a:pt x="9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6;p23"/>
            <p:cNvSpPr/>
            <p:nvPr/>
          </p:nvSpPr>
          <p:spPr>
            <a:xfrm>
              <a:off x="3659300" y="4592525"/>
              <a:ext cx="125900" cy="125900"/>
            </a:xfrm>
            <a:custGeom>
              <a:avLst/>
              <a:gdLst/>
              <a:ahLst/>
              <a:cxnLst/>
              <a:rect l="l" t="t" r="r" b="b"/>
              <a:pathLst>
                <a:path w="5036" h="5036" extrusionOk="0">
                  <a:moveTo>
                    <a:pt x="2518" y="1"/>
                  </a:moveTo>
                  <a:cubicBezTo>
                    <a:pt x="1120" y="1"/>
                    <a:pt x="1" y="1133"/>
                    <a:pt x="1" y="2518"/>
                  </a:cubicBezTo>
                  <a:cubicBezTo>
                    <a:pt x="1" y="3904"/>
                    <a:pt x="1120" y="5035"/>
                    <a:pt x="2518" y="5035"/>
                  </a:cubicBezTo>
                  <a:cubicBezTo>
                    <a:pt x="3904" y="5035"/>
                    <a:pt x="5035" y="3904"/>
                    <a:pt x="5035" y="2518"/>
                  </a:cubicBezTo>
                  <a:cubicBezTo>
                    <a:pt x="5035" y="1133"/>
                    <a:pt x="3904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7;p23"/>
            <p:cNvSpPr/>
            <p:nvPr/>
          </p:nvSpPr>
          <p:spPr>
            <a:xfrm>
              <a:off x="3819200" y="4592525"/>
              <a:ext cx="125875" cy="125900"/>
            </a:xfrm>
            <a:custGeom>
              <a:avLst/>
              <a:gdLst/>
              <a:ahLst/>
              <a:cxnLst/>
              <a:rect l="l" t="t" r="r" b="b"/>
              <a:pathLst>
                <a:path w="5035" h="5036" extrusionOk="0">
                  <a:moveTo>
                    <a:pt x="2517" y="1"/>
                  </a:moveTo>
                  <a:cubicBezTo>
                    <a:pt x="1131" y="1"/>
                    <a:pt x="0" y="1133"/>
                    <a:pt x="0" y="2518"/>
                  </a:cubicBezTo>
                  <a:cubicBezTo>
                    <a:pt x="0" y="3904"/>
                    <a:pt x="1131" y="5035"/>
                    <a:pt x="2517" y="5035"/>
                  </a:cubicBezTo>
                  <a:cubicBezTo>
                    <a:pt x="3903" y="5035"/>
                    <a:pt x="5035" y="3904"/>
                    <a:pt x="5035" y="2518"/>
                  </a:cubicBezTo>
                  <a:cubicBezTo>
                    <a:pt x="5035" y="1133"/>
                    <a:pt x="3903" y="1"/>
                    <a:pt x="25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8;p23"/>
            <p:cNvSpPr/>
            <p:nvPr/>
          </p:nvSpPr>
          <p:spPr>
            <a:xfrm>
              <a:off x="3768350" y="4766400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7" y="1"/>
                  </a:moveTo>
                  <a:cubicBezTo>
                    <a:pt x="267" y="1"/>
                    <a:pt x="0" y="267"/>
                    <a:pt x="0" y="598"/>
                  </a:cubicBezTo>
                  <a:cubicBezTo>
                    <a:pt x="0" y="928"/>
                    <a:pt x="267" y="1196"/>
                    <a:pt x="597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7"/>
                    <a:pt x="928" y="1"/>
                    <a:pt x="5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9;p23"/>
            <p:cNvSpPr/>
            <p:nvPr/>
          </p:nvSpPr>
          <p:spPr>
            <a:xfrm>
              <a:off x="3806150" y="4766400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7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7"/>
                    <a:pt x="929" y="1"/>
                    <a:pt x="59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0;p23"/>
            <p:cNvSpPr/>
            <p:nvPr/>
          </p:nvSpPr>
          <p:spPr>
            <a:xfrm>
              <a:off x="3714950" y="4846500"/>
              <a:ext cx="34350" cy="64525"/>
            </a:xfrm>
            <a:custGeom>
              <a:avLst/>
              <a:gdLst/>
              <a:ahLst/>
              <a:cxnLst/>
              <a:rect l="l" t="t" r="r" b="b"/>
              <a:pathLst>
                <a:path w="1374" h="2581" extrusionOk="0">
                  <a:moveTo>
                    <a:pt x="687" y="0"/>
                  </a:moveTo>
                  <a:cubicBezTo>
                    <a:pt x="305" y="0"/>
                    <a:pt x="0" y="305"/>
                    <a:pt x="0" y="687"/>
                  </a:cubicBezTo>
                  <a:lnTo>
                    <a:pt x="0" y="1894"/>
                  </a:lnTo>
                  <a:cubicBezTo>
                    <a:pt x="0" y="2276"/>
                    <a:pt x="305" y="2581"/>
                    <a:pt x="687" y="2581"/>
                  </a:cubicBezTo>
                  <a:cubicBezTo>
                    <a:pt x="1068" y="2581"/>
                    <a:pt x="1373" y="2276"/>
                    <a:pt x="1373" y="1894"/>
                  </a:cubicBezTo>
                  <a:lnTo>
                    <a:pt x="1373" y="687"/>
                  </a:lnTo>
                  <a:cubicBezTo>
                    <a:pt x="1373" y="305"/>
                    <a:pt x="1068" y="0"/>
                    <a:pt x="68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1;p23"/>
            <p:cNvSpPr/>
            <p:nvPr/>
          </p:nvSpPr>
          <p:spPr>
            <a:xfrm>
              <a:off x="3680275" y="4844900"/>
              <a:ext cx="34700" cy="64550"/>
            </a:xfrm>
            <a:custGeom>
              <a:avLst/>
              <a:gdLst/>
              <a:ahLst/>
              <a:cxnLst/>
              <a:rect l="l" t="t" r="r" b="b"/>
              <a:pathLst>
                <a:path w="1388" h="2582" extrusionOk="0">
                  <a:moveTo>
                    <a:pt x="687" y="0"/>
                  </a:moveTo>
                  <a:cubicBezTo>
                    <a:pt x="306" y="0"/>
                    <a:pt x="1" y="305"/>
                    <a:pt x="1" y="687"/>
                  </a:cubicBezTo>
                  <a:lnTo>
                    <a:pt x="1" y="1895"/>
                  </a:lnTo>
                  <a:cubicBezTo>
                    <a:pt x="1" y="2277"/>
                    <a:pt x="306" y="2582"/>
                    <a:pt x="687" y="2582"/>
                  </a:cubicBezTo>
                  <a:cubicBezTo>
                    <a:pt x="1069" y="2582"/>
                    <a:pt x="1387" y="2277"/>
                    <a:pt x="1387" y="1895"/>
                  </a:cubicBezTo>
                  <a:lnTo>
                    <a:pt x="1387" y="687"/>
                  </a:lnTo>
                  <a:cubicBezTo>
                    <a:pt x="1387" y="305"/>
                    <a:pt x="1069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2;p23"/>
            <p:cNvSpPr/>
            <p:nvPr/>
          </p:nvSpPr>
          <p:spPr>
            <a:xfrm>
              <a:off x="3783600" y="4846500"/>
              <a:ext cx="34650" cy="64525"/>
            </a:xfrm>
            <a:custGeom>
              <a:avLst/>
              <a:gdLst/>
              <a:ahLst/>
              <a:cxnLst/>
              <a:rect l="l" t="t" r="r" b="b"/>
              <a:pathLst>
                <a:path w="1386" h="2581" extrusionOk="0">
                  <a:moveTo>
                    <a:pt x="699" y="0"/>
                  </a:moveTo>
                  <a:cubicBezTo>
                    <a:pt x="318" y="0"/>
                    <a:pt x="0" y="305"/>
                    <a:pt x="0" y="687"/>
                  </a:cubicBezTo>
                  <a:lnTo>
                    <a:pt x="0" y="1894"/>
                  </a:lnTo>
                  <a:cubicBezTo>
                    <a:pt x="0" y="2276"/>
                    <a:pt x="318" y="2581"/>
                    <a:pt x="699" y="2581"/>
                  </a:cubicBezTo>
                  <a:cubicBezTo>
                    <a:pt x="1080" y="2581"/>
                    <a:pt x="1386" y="2276"/>
                    <a:pt x="1386" y="1894"/>
                  </a:cubicBezTo>
                  <a:lnTo>
                    <a:pt x="1386" y="687"/>
                  </a:lnTo>
                  <a:cubicBezTo>
                    <a:pt x="1386" y="305"/>
                    <a:pt x="1080" y="0"/>
                    <a:pt x="6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3;p23"/>
            <p:cNvSpPr/>
            <p:nvPr/>
          </p:nvSpPr>
          <p:spPr>
            <a:xfrm>
              <a:off x="3749275" y="4844900"/>
              <a:ext cx="34350" cy="64550"/>
            </a:xfrm>
            <a:custGeom>
              <a:avLst/>
              <a:gdLst/>
              <a:ahLst/>
              <a:cxnLst/>
              <a:rect l="l" t="t" r="r" b="b"/>
              <a:pathLst>
                <a:path w="1374" h="2582" extrusionOk="0">
                  <a:moveTo>
                    <a:pt x="687" y="0"/>
                  </a:moveTo>
                  <a:cubicBezTo>
                    <a:pt x="305" y="0"/>
                    <a:pt x="0" y="305"/>
                    <a:pt x="0" y="687"/>
                  </a:cubicBezTo>
                  <a:lnTo>
                    <a:pt x="0" y="1895"/>
                  </a:lnTo>
                  <a:cubicBezTo>
                    <a:pt x="0" y="2277"/>
                    <a:pt x="305" y="2582"/>
                    <a:pt x="687" y="2582"/>
                  </a:cubicBezTo>
                  <a:cubicBezTo>
                    <a:pt x="1068" y="2582"/>
                    <a:pt x="1373" y="2277"/>
                    <a:pt x="1373" y="1895"/>
                  </a:cubicBezTo>
                  <a:lnTo>
                    <a:pt x="1373" y="687"/>
                  </a:lnTo>
                  <a:cubicBezTo>
                    <a:pt x="1373" y="305"/>
                    <a:pt x="1068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;p23"/>
            <p:cNvSpPr/>
            <p:nvPr/>
          </p:nvSpPr>
          <p:spPr>
            <a:xfrm>
              <a:off x="3852550" y="4846800"/>
              <a:ext cx="34675" cy="64550"/>
            </a:xfrm>
            <a:custGeom>
              <a:avLst/>
              <a:gdLst/>
              <a:ahLst/>
              <a:cxnLst/>
              <a:rect l="l" t="t" r="r" b="b"/>
              <a:pathLst>
                <a:path w="1387" h="2582" extrusionOk="0">
                  <a:moveTo>
                    <a:pt x="700" y="1"/>
                  </a:moveTo>
                  <a:cubicBezTo>
                    <a:pt x="319" y="1"/>
                    <a:pt x="1" y="306"/>
                    <a:pt x="1" y="687"/>
                  </a:cubicBezTo>
                  <a:lnTo>
                    <a:pt x="1" y="1895"/>
                  </a:lnTo>
                  <a:cubicBezTo>
                    <a:pt x="1" y="2277"/>
                    <a:pt x="319" y="2582"/>
                    <a:pt x="700" y="2582"/>
                  </a:cubicBezTo>
                  <a:cubicBezTo>
                    <a:pt x="1082" y="2582"/>
                    <a:pt x="1387" y="2277"/>
                    <a:pt x="1387" y="1895"/>
                  </a:cubicBezTo>
                  <a:lnTo>
                    <a:pt x="1387" y="687"/>
                  </a:lnTo>
                  <a:cubicBezTo>
                    <a:pt x="1387" y="306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5;p23"/>
            <p:cNvSpPr/>
            <p:nvPr/>
          </p:nvSpPr>
          <p:spPr>
            <a:xfrm>
              <a:off x="3818225" y="4845225"/>
              <a:ext cx="34350" cy="64525"/>
            </a:xfrm>
            <a:custGeom>
              <a:avLst/>
              <a:gdLst/>
              <a:ahLst/>
              <a:cxnLst/>
              <a:rect l="l" t="t" r="r" b="b"/>
              <a:pathLst>
                <a:path w="1374" h="2581" extrusionOk="0">
                  <a:moveTo>
                    <a:pt x="687" y="0"/>
                  </a:moveTo>
                  <a:cubicBezTo>
                    <a:pt x="306" y="0"/>
                    <a:pt x="1" y="306"/>
                    <a:pt x="1" y="687"/>
                  </a:cubicBezTo>
                  <a:lnTo>
                    <a:pt x="1" y="1894"/>
                  </a:lnTo>
                  <a:cubicBezTo>
                    <a:pt x="1" y="2276"/>
                    <a:pt x="306" y="2581"/>
                    <a:pt x="687" y="2581"/>
                  </a:cubicBezTo>
                  <a:cubicBezTo>
                    <a:pt x="1068" y="2581"/>
                    <a:pt x="1374" y="2276"/>
                    <a:pt x="1374" y="1894"/>
                  </a:cubicBezTo>
                  <a:lnTo>
                    <a:pt x="1374" y="687"/>
                  </a:lnTo>
                  <a:cubicBezTo>
                    <a:pt x="1374" y="306"/>
                    <a:pt x="1068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6;p23"/>
            <p:cNvSpPr/>
            <p:nvPr/>
          </p:nvSpPr>
          <p:spPr>
            <a:xfrm>
              <a:off x="3887200" y="4845225"/>
              <a:ext cx="34350" cy="64525"/>
            </a:xfrm>
            <a:custGeom>
              <a:avLst/>
              <a:gdLst/>
              <a:ahLst/>
              <a:cxnLst/>
              <a:rect l="l" t="t" r="r" b="b"/>
              <a:pathLst>
                <a:path w="1374" h="2581" extrusionOk="0">
                  <a:moveTo>
                    <a:pt x="687" y="0"/>
                  </a:moveTo>
                  <a:cubicBezTo>
                    <a:pt x="306" y="0"/>
                    <a:pt x="1" y="306"/>
                    <a:pt x="1" y="687"/>
                  </a:cubicBezTo>
                  <a:lnTo>
                    <a:pt x="1" y="1894"/>
                  </a:lnTo>
                  <a:cubicBezTo>
                    <a:pt x="1" y="2276"/>
                    <a:pt x="306" y="2581"/>
                    <a:pt x="687" y="2581"/>
                  </a:cubicBezTo>
                  <a:cubicBezTo>
                    <a:pt x="1069" y="2581"/>
                    <a:pt x="1374" y="2276"/>
                    <a:pt x="1374" y="1894"/>
                  </a:cubicBezTo>
                  <a:lnTo>
                    <a:pt x="1374" y="687"/>
                  </a:lnTo>
                  <a:cubicBezTo>
                    <a:pt x="1374" y="306"/>
                    <a:pt x="1069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07780" y="1551508"/>
            <a:ext cx="5715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ro-RO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să previi un caz de phishing?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Banca 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NICIODATĂ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falsificate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impersonale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ajung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zona de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Spam.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forma:</a:t>
            </a:r>
            <a:b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"URGENT!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raspundeți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de ore,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contul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voastră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închis</a:t>
            </a:r>
            <a:r>
              <a:rPr lang="en-GB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blocat</a:t>
            </a:r>
            <a:r>
              <a:rPr lang="en-GB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ro-RO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băncilor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r>
              <a:rPr lang="en-GB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oogle Shape;254;p18"/>
          <p:cNvGrpSpPr/>
          <p:nvPr/>
        </p:nvGrpSpPr>
        <p:grpSpPr>
          <a:xfrm>
            <a:off x="3345033" y="3501049"/>
            <a:ext cx="2531792" cy="1849233"/>
            <a:chOff x="3304221" y="2003663"/>
            <a:chExt cx="2805991" cy="2091408"/>
          </a:xfrm>
        </p:grpSpPr>
        <p:sp>
          <p:nvSpPr>
            <p:cNvPr id="38" name="Google Shape;255;p18"/>
            <p:cNvSpPr/>
            <p:nvPr/>
          </p:nvSpPr>
          <p:spPr>
            <a:xfrm>
              <a:off x="3688313" y="2913925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50" y="0"/>
                  </a:moveTo>
                  <a:cubicBezTo>
                    <a:pt x="334" y="0"/>
                    <a:pt x="0" y="334"/>
                    <a:pt x="0" y="739"/>
                  </a:cubicBezTo>
                  <a:cubicBezTo>
                    <a:pt x="0" y="1155"/>
                    <a:pt x="334" y="1489"/>
                    <a:pt x="750" y="1489"/>
                  </a:cubicBezTo>
                  <a:cubicBezTo>
                    <a:pt x="1155" y="1489"/>
                    <a:pt x="1489" y="1155"/>
                    <a:pt x="1489" y="739"/>
                  </a:cubicBezTo>
                  <a:cubicBezTo>
                    <a:pt x="1489" y="334"/>
                    <a:pt x="1155" y="0"/>
                    <a:pt x="750" y="0"/>
                  </a:cubicBezTo>
                  <a:close/>
                </a:path>
              </a:pathLst>
            </a:custGeom>
            <a:solidFill>
              <a:srgbClr val="2D4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;p18"/>
            <p:cNvSpPr/>
            <p:nvPr/>
          </p:nvSpPr>
          <p:spPr>
            <a:xfrm>
              <a:off x="3831638" y="2556150"/>
              <a:ext cx="1636525" cy="1104325"/>
            </a:xfrm>
            <a:custGeom>
              <a:avLst/>
              <a:gdLst/>
              <a:ahLst/>
              <a:cxnLst/>
              <a:rect l="l" t="t" r="r" b="b"/>
              <a:pathLst>
                <a:path w="65461" h="44173" extrusionOk="0">
                  <a:moveTo>
                    <a:pt x="441" y="0"/>
                  </a:moveTo>
                  <a:cubicBezTo>
                    <a:pt x="203" y="0"/>
                    <a:pt x="0" y="191"/>
                    <a:pt x="0" y="429"/>
                  </a:cubicBezTo>
                  <a:lnTo>
                    <a:pt x="0" y="43732"/>
                  </a:lnTo>
                  <a:cubicBezTo>
                    <a:pt x="0" y="43970"/>
                    <a:pt x="203" y="44172"/>
                    <a:pt x="441" y="44172"/>
                  </a:cubicBezTo>
                  <a:lnTo>
                    <a:pt x="65032" y="44172"/>
                  </a:lnTo>
                  <a:cubicBezTo>
                    <a:pt x="65270" y="44172"/>
                    <a:pt x="65461" y="43970"/>
                    <a:pt x="65461" y="43732"/>
                  </a:cubicBezTo>
                  <a:lnTo>
                    <a:pt x="65461" y="429"/>
                  </a:lnTo>
                  <a:cubicBezTo>
                    <a:pt x="65461" y="191"/>
                    <a:pt x="65259" y="0"/>
                    <a:pt x="65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7;p18"/>
            <p:cNvSpPr/>
            <p:nvPr/>
          </p:nvSpPr>
          <p:spPr>
            <a:xfrm>
              <a:off x="3899513" y="2622225"/>
              <a:ext cx="1500800" cy="972175"/>
            </a:xfrm>
            <a:custGeom>
              <a:avLst/>
              <a:gdLst/>
              <a:ahLst/>
              <a:cxnLst/>
              <a:rect l="l" t="t" r="r" b="b"/>
              <a:pathLst>
                <a:path w="60032" h="38887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lnTo>
                    <a:pt x="0" y="38493"/>
                  </a:lnTo>
                  <a:cubicBezTo>
                    <a:pt x="0" y="38707"/>
                    <a:pt x="179" y="38886"/>
                    <a:pt x="405" y="38886"/>
                  </a:cubicBezTo>
                  <a:lnTo>
                    <a:pt x="59638" y="38886"/>
                  </a:lnTo>
                  <a:cubicBezTo>
                    <a:pt x="59853" y="38886"/>
                    <a:pt x="60031" y="38707"/>
                    <a:pt x="60031" y="38493"/>
                  </a:cubicBezTo>
                  <a:lnTo>
                    <a:pt x="60031" y="405"/>
                  </a:lnTo>
                  <a:cubicBezTo>
                    <a:pt x="60031" y="179"/>
                    <a:pt x="59853" y="0"/>
                    <a:pt x="59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8;p18"/>
            <p:cNvSpPr/>
            <p:nvPr/>
          </p:nvSpPr>
          <p:spPr>
            <a:xfrm>
              <a:off x="3608088" y="3555075"/>
              <a:ext cx="2083625" cy="105700"/>
            </a:xfrm>
            <a:custGeom>
              <a:avLst/>
              <a:gdLst/>
              <a:ahLst/>
              <a:cxnLst/>
              <a:rect l="l" t="t" r="r" b="b"/>
              <a:pathLst>
                <a:path w="83345" h="4228" extrusionOk="0">
                  <a:moveTo>
                    <a:pt x="1" y="0"/>
                  </a:moveTo>
                  <a:lnTo>
                    <a:pt x="1" y="1608"/>
                  </a:lnTo>
                  <a:cubicBezTo>
                    <a:pt x="1" y="3048"/>
                    <a:pt x="1180" y="4227"/>
                    <a:pt x="2620" y="4227"/>
                  </a:cubicBezTo>
                  <a:lnTo>
                    <a:pt x="80725" y="4227"/>
                  </a:lnTo>
                  <a:cubicBezTo>
                    <a:pt x="82166" y="4227"/>
                    <a:pt x="83345" y="3048"/>
                    <a:pt x="83345" y="1608"/>
                  </a:cubicBezTo>
                  <a:lnTo>
                    <a:pt x="833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9;p18"/>
            <p:cNvSpPr/>
            <p:nvPr/>
          </p:nvSpPr>
          <p:spPr>
            <a:xfrm>
              <a:off x="4385863" y="3555075"/>
              <a:ext cx="528675" cy="44675"/>
            </a:xfrm>
            <a:custGeom>
              <a:avLst/>
              <a:gdLst/>
              <a:ahLst/>
              <a:cxnLst/>
              <a:rect l="l" t="t" r="r" b="b"/>
              <a:pathLst>
                <a:path w="21147" h="1787" extrusionOk="0">
                  <a:moveTo>
                    <a:pt x="1" y="0"/>
                  </a:moveTo>
                  <a:lnTo>
                    <a:pt x="1" y="1120"/>
                  </a:lnTo>
                  <a:cubicBezTo>
                    <a:pt x="1" y="1489"/>
                    <a:pt x="298" y="1786"/>
                    <a:pt x="668" y="1786"/>
                  </a:cubicBezTo>
                  <a:lnTo>
                    <a:pt x="20468" y="1786"/>
                  </a:lnTo>
                  <a:cubicBezTo>
                    <a:pt x="20849" y="1786"/>
                    <a:pt x="21146" y="1489"/>
                    <a:pt x="21146" y="1120"/>
                  </a:cubicBezTo>
                  <a:lnTo>
                    <a:pt x="21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0;p18"/>
            <p:cNvSpPr/>
            <p:nvPr/>
          </p:nvSpPr>
          <p:spPr>
            <a:xfrm>
              <a:off x="4434988" y="2734425"/>
              <a:ext cx="429250" cy="708750"/>
            </a:xfrm>
            <a:custGeom>
              <a:avLst/>
              <a:gdLst/>
              <a:ahLst/>
              <a:cxnLst/>
              <a:rect l="l" t="t" r="r" b="b"/>
              <a:pathLst>
                <a:path w="17170" h="28350" extrusionOk="0">
                  <a:moveTo>
                    <a:pt x="9966" y="2466"/>
                  </a:moveTo>
                  <a:cubicBezTo>
                    <a:pt x="11764" y="2466"/>
                    <a:pt x="13240" y="3942"/>
                    <a:pt x="13240" y="5740"/>
                  </a:cubicBezTo>
                  <a:lnTo>
                    <a:pt x="13240" y="12824"/>
                  </a:lnTo>
                  <a:lnTo>
                    <a:pt x="3965" y="12824"/>
                  </a:lnTo>
                  <a:lnTo>
                    <a:pt x="3965" y="5740"/>
                  </a:lnTo>
                  <a:cubicBezTo>
                    <a:pt x="3965" y="3942"/>
                    <a:pt x="5442" y="2466"/>
                    <a:pt x="7239" y="2466"/>
                  </a:cubicBezTo>
                  <a:close/>
                  <a:moveTo>
                    <a:pt x="7227" y="1"/>
                  </a:moveTo>
                  <a:cubicBezTo>
                    <a:pt x="4072" y="1"/>
                    <a:pt x="1501" y="2585"/>
                    <a:pt x="1501" y="5740"/>
                  </a:cubicBezTo>
                  <a:lnTo>
                    <a:pt x="1501" y="12824"/>
                  </a:lnTo>
                  <a:lnTo>
                    <a:pt x="0" y="12824"/>
                  </a:lnTo>
                  <a:lnTo>
                    <a:pt x="0" y="28350"/>
                  </a:lnTo>
                  <a:lnTo>
                    <a:pt x="17169" y="28350"/>
                  </a:lnTo>
                  <a:lnTo>
                    <a:pt x="17169" y="12824"/>
                  </a:lnTo>
                  <a:lnTo>
                    <a:pt x="15681" y="12824"/>
                  </a:lnTo>
                  <a:lnTo>
                    <a:pt x="15681" y="5740"/>
                  </a:lnTo>
                  <a:cubicBezTo>
                    <a:pt x="15681" y="2585"/>
                    <a:pt x="13109" y="1"/>
                    <a:pt x="9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1;p18"/>
            <p:cNvSpPr/>
            <p:nvPr/>
          </p:nvSpPr>
          <p:spPr>
            <a:xfrm>
              <a:off x="4545113" y="3108600"/>
              <a:ext cx="209875" cy="276825"/>
            </a:xfrm>
            <a:custGeom>
              <a:avLst/>
              <a:gdLst/>
              <a:ahLst/>
              <a:cxnLst/>
              <a:rect l="l" t="t" r="r" b="b"/>
              <a:pathLst>
                <a:path w="8395" h="11073" extrusionOk="0">
                  <a:moveTo>
                    <a:pt x="4192" y="0"/>
                  </a:moveTo>
                  <a:cubicBezTo>
                    <a:pt x="1870" y="0"/>
                    <a:pt x="1" y="1869"/>
                    <a:pt x="1" y="4191"/>
                  </a:cubicBezTo>
                  <a:cubicBezTo>
                    <a:pt x="1" y="5787"/>
                    <a:pt x="894" y="7191"/>
                    <a:pt x="2191" y="7882"/>
                  </a:cubicBezTo>
                  <a:lnTo>
                    <a:pt x="2191" y="11073"/>
                  </a:lnTo>
                  <a:lnTo>
                    <a:pt x="6168" y="11073"/>
                  </a:lnTo>
                  <a:lnTo>
                    <a:pt x="6168" y="7882"/>
                  </a:lnTo>
                  <a:cubicBezTo>
                    <a:pt x="7502" y="7168"/>
                    <a:pt x="8395" y="5787"/>
                    <a:pt x="8395" y="4191"/>
                  </a:cubicBezTo>
                  <a:cubicBezTo>
                    <a:pt x="8395" y="1893"/>
                    <a:pt x="6513" y="0"/>
                    <a:pt x="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2;p18"/>
            <p:cNvSpPr/>
            <p:nvPr/>
          </p:nvSpPr>
          <p:spPr>
            <a:xfrm>
              <a:off x="5578888" y="2640375"/>
              <a:ext cx="55975" cy="65500"/>
            </a:xfrm>
            <a:custGeom>
              <a:avLst/>
              <a:gdLst/>
              <a:ahLst/>
              <a:cxnLst/>
              <a:rect l="l" t="t" r="r" b="b"/>
              <a:pathLst>
                <a:path w="2239" h="2620" extrusionOk="0">
                  <a:moveTo>
                    <a:pt x="1119" y="1"/>
                  </a:moveTo>
                  <a:lnTo>
                    <a:pt x="714" y="834"/>
                  </a:lnTo>
                  <a:lnTo>
                    <a:pt x="0" y="1310"/>
                  </a:lnTo>
                  <a:lnTo>
                    <a:pt x="714" y="1787"/>
                  </a:lnTo>
                  <a:lnTo>
                    <a:pt x="1119" y="2620"/>
                  </a:lnTo>
                  <a:lnTo>
                    <a:pt x="1536" y="1787"/>
                  </a:lnTo>
                  <a:lnTo>
                    <a:pt x="2238" y="1310"/>
                  </a:lnTo>
                  <a:lnTo>
                    <a:pt x="1536" y="834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3;p18"/>
            <p:cNvSpPr/>
            <p:nvPr/>
          </p:nvSpPr>
          <p:spPr>
            <a:xfrm>
              <a:off x="5794688" y="2406425"/>
              <a:ext cx="103900" cy="121475"/>
            </a:xfrm>
            <a:custGeom>
              <a:avLst/>
              <a:gdLst/>
              <a:ahLst/>
              <a:cxnLst/>
              <a:rect l="l" t="t" r="r" b="b"/>
              <a:pathLst>
                <a:path w="4156" h="4859" extrusionOk="0">
                  <a:moveTo>
                    <a:pt x="2084" y="0"/>
                  </a:moveTo>
                  <a:lnTo>
                    <a:pt x="1310" y="1548"/>
                  </a:lnTo>
                  <a:lnTo>
                    <a:pt x="0" y="2429"/>
                  </a:lnTo>
                  <a:lnTo>
                    <a:pt x="1310" y="3310"/>
                  </a:lnTo>
                  <a:lnTo>
                    <a:pt x="2084" y="4858"/>
                  </a:lnTo>
                  <a:lnTo>
                    <a:pt x="2846" y="3310"/>
                  </a:lnTo>
                  <a:lnTo>
                    <a:pt x="4155" y="2429"/>
                  </a:lnTo>
                  <a:lnTo>
                    <a:pt x="2846" y="1548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4;p18"/>
            <p:cNvSpPr/>
            <p:nvPr/>
          </p:nvSpPr>
          <p:spPr>
            <a:xfrm>
              <a:off x="5900338" y="2569825"/>
              <a:ext cx="209875" cy="244400"/>
            </a:xfrm>
            <a:custGeom>
              <a:avLst/>
              <a:gdLst/>
              <a:ahLst/>
              <a:cxnLst/>
              <a:rect l="l" t="t" r="r" b="b"/>
              <a:pathLst>
                <a:path w="8395" h="9776" extrusionOk="0">
                  <a:moveTo>
                    <a:pt x="4192" y="1"/>
                  </a:moveTo>
                  <a:lnTo>
                    <a:pt x="2644" y="3108"/>
                  </a:lnTo>
                  <a:lnTo>
                    <a:pt x="1" y="4894"/>
                  </a:lnTo>
                  <a:lnTo>
                    <a:pt x="2644" y="6668"/>
                  </a:lnTo>
                  <a:lnTo>
                    <a:pt x="4192" y="9776"/>
                  </a:lnTo>
                  <a:lnTo>
                    <a:pt x="5728" y="6668"/>
                  </a:lnTo>
                  <a:lnTo>
                    <a:pt x="8395" y="4894"/>
                  </a:lnTo>
                  <a:lnTo>
                    <a:pt x="5728" y="3108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5;p18"/>
            <p:cNvSpPr/>
            <p:nvPr/>
          </p:nvSpPr>
          <p:spPr>
            <a:xfrm>
              <a:off x="3664938" y="2640375"/>
              <a:ext cx="56000" cy="65500"/>
            </a:xfrm>
            <a:custGeom>
              <a:avLst/>
              <a:gdLst/>
              <a:ahLst/>
              <a:cxnLst/>
              <a:rect l="l" t="t" r="r" b="b"/>
              <a:pathLst>
                <a:path w="2240" h="2620" extrusionOk="0">
                  <a:moveTo>
                    <a:pt x="1120" y="1"/>
                  </a:moveTo>
                  <a:lnTo>
                    <a:pt x="703" y="834"/>
                  </a:lnTo>
                  <a:lnTo>
                    <a:pt x="1" y="1310"/>
                  </a:lnTo>
                  <a:lnTo>
                    <a:pt x="703" y="1787"/>
                  </a:lnTo>
                  <a:lnTo>
                    <a:pt x="1120" y="2620"/>
                  </a:lnTo>
                  <a:lnTo>
                    <a:pt x="1525" y="1787"/>
                  </a:lnTo>
                  <a:lnTo>
                    <a:pt x="2239" y="1310"/>
                  </a:lnTo>
                  <a:lnTo>
                    <a:pt x="1525" y="83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6;p18"/>
            <p:cNvSpPr/>
            <p:nvPr/>
          </p:nvSpPr>
          <p:spPr>
            <a:xfrm>
              <a:off x="3401213" y="2406425"/>
              <a:ext cx="103925" cy="121475"/>
            </a:xfrm>
            <a:custGeom>
              <a:avLst/>
              <a:gdLst/>
              <a:ahLst/>
              <a:cxnLst/>
              <a:rect l="l" t="t" r="r" b="b"/>
              <a:pathLst>
                <a:path w="4157" h="4859" extrusionOk="0">
                  <a:moveTo>
                    <a:pt x="2073" y="0"/>
                  </a:moveTo>
                  <a:lnTo>
                    <a:pt x="1311" y="1548"/>
                  </a:lnTo>
                  <a:lnTo>
                    <a:pt x="1" y="2429"/>
                  </a:lnTo>
                  <a:lnTo>
                    <a:pt x="1311" y="3310"/>
                  </a:lnTo>
                  <a:lnTo>
                    <a:pt x="2073" y="4858"/>
                  </a:lnTo>
                  <a:lnTo>
                    <a:pt x="2847" y="3310"/>
                  </a:lnTo>
                  <a:lnTo>
                    <a:pt x="4156" y="2429"/>
                  </a:lnTo>
                  <a:lnTo>
                    <a:pt x="2847" y="1548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7;p18"/>
            <p:cNvSpPr/>
            <p:nvPr/>
          </p:nvSpPr>
          <p:spPr>
            <a:xfrm>
              <a:off x="3852613" y="2493625"/>
              <a:ext cx="209875" cy="244400"/>
            </a:xfrm>
            <a:custGeom>
              <a:avLst/>
              <a:gdLst/>
              <a:ahLst/>
              <a:cxnLst/>
              <a:rect l="l" t="t" r="r" b="b"/>
              <a:pathLst>
                <a:path w="8395" h="9776" extrusionOk="0">
                  <a:moveTo>
                    <a:pt x="4192" y="1"/>
                  </a:moveTo>
                  <a:lnTo>
                    <a:pt x="2656" y="3108"/>
                  </a:lnTo>
                  <a:lnTo>
                    <a:pt x="1" y="4894"/>
                  </a:lnTo>
                  <a:lnTo>
                    <a:pt x="2656" y="6668"/>
                  </a:lnTo>
                  <a:lnTo>
                    <a:pt x="4192" y="9776"/>
                  </a:lnTo>
                  <a:lnTo>
                    <a:pt x="5739" y="6668"/>
                  </a:lnTo>
                  <a:lnTo>
                    <a:pt x="8394" y="4894"/>
                  </a:lnTo>
                  <a:lnTo>
                    <a:pt x="5739" y="3108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8;p18"/>
            <p:cNvSpPr/>
            <p:nvPr/>
          </p:nvSpPr>
          <p:spPr>
            <a:xfrm>
              <a:off x="4840993" y="2003663"/>
              <a:ext cx="824578" cy="926988"/>
            </a:xfrm>
            <a:custGeom>
              <a:avLst/>
              <a:gdLst/>
              <a:ahLst/>
              <a:cxnLst/>
              <a:rect l="l" t="t" r="r" b="b"/>
              <a:pathLst>
                <a:path w="23004" h="25861" extrusionOk="0">
                  <a:moveTo>
                    <a:pt x="11502" y="0"/>
                  </a:moveTo>
                  <a:cubicBezTo>
                    <a:pt x="11502" y="0"/>
                    <a:pt x="7764" y="5620"/>
                    <a:pt x="310" y="6406"/>
                  </a:cubicBezTo>
                  <a:cubicBezTo>
                    <a:pt x="310" y="6406"/>
                    <a:pt x="1" y="20789"/>
                    <a:pt x="11502" y="25861"/>
                  </a:cubicBezTo>
                  <a:cubicBezTo>
                    <a:pt x="23004" y="20801"/>
                    <a:pt x="22694" y="6406"/>
                    <a:pt x="22694" y="6406"/>
                  </a:cubicBezTo>
                  <a:cubicBezTo>
                    <a:pt x="15217" y="5620"/>
                    <a:pt x="11502" y="0"/>
                    <a:pt x="1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9;p18"/>
            <p:cNvSpPr/>
            <p:nvPr/>
          </p:nvSpPr>
          <p:spPr>
            <a:xfrm>
              <a:off x="4991651" y="2173929"/>
              <a:ext cx="521975" cy="586030"/>
            </a:xfrm>
            <a:custGeom>
              <a:avLst/>
              <a:gdLst/>
              <a:ahLst/>
              <a:cxnLst/>
              <a:rect l="l" t="t" r="r" b="b"/>
              <a:pathLst>
                <a:path w="14562" h="16349" extrusionOk="0">
                  <a:moveTo>
                    <a:pt x="7287" y="1"/>
                  </a:moveTo>
                  <a:cubicBezTo>
                    <a:pt x="7287" y="1"/>
                    <a:pt x="4918" y="3561"/>
                    <a:pt x="203" y="4049"/>
                  </a:cubicBezTo>
                  <a:cubicBezTo>
                    <a:pt x="203" y="4049"/>
                    <a:pt x="1" y="13145"/>
                    <a:pt x="7287" y="16348"/>
                  </a:cubicBezTo>
                  <a:cubicBezTo>
                    <a:pt x="14562" y="13157"/>
                    <a:pt x="14372" y="4049"/>
                    <a:pt x="14372" y="4049"/>
                  </a:cubicBezTo>
                  <a:cubicBezTo>
                    <a:pt x="9645" y="3549"/>
                    <a:pt x="7287" y="1"/>
                    <a:pt x="7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;p18"/>
            <p:cNvSpPr/>
            <p:nvPr/>
          </p:nvSpPr>
          <p:spPr>
            <a:xfrm>
              <a:off x="5111841" y="2339320"/>
              <a:ext cx="338162" cy="297513"/>
            </a:xfrm>
            <a:custGeom>
              <a:avLst/>
              <a:gdLst/>
              <a:ahLst/>
              <a:cxnLst/>
              <a:rect l="l" t="t" r="r" b="b"/>
              <a:pathLst>
                <a:path w="9434" h="8300" extrusionOk="0">
                  <a:moveTo>
                    <a:pt x="8605" y="0"/>
                  </a:moveTo>
                  <a:cubicBezTo>
                    <a:pt x="8424" y="0"/>
                    <a:pt x="8242" y="79"/>
                    <a:pt x="8113" y="269"/>
                  </a:cubicBezTo>
                  <a:cubicBezTo>
                    <a:pt x="6697" y="2400"/>
                    <a:pt x="5304" y="4531"/>
                    <a:pt x="3887" y="6674"/>
                  </a:cubicBezTo>
                  <a:cubicBezTo>
                    <a:pt x="2994" y="5531"/>
                    <a:pt x="2101" y="4376"/>
                    <a:pt x="1208" y="3245"/>
                  </a:cubicBezTo>
                  <a:cubicBezTo>
                    <a:pt x="1094" y="3100"/>
                    <a:pt x="958" y="3039"/>
                    <a:pt x="825" y="3039"/>
                  </a:cubicBezTo>
                  <a:cubicBezTo>
                    <a:pt x="402" y="3039"/>
                    <a:pt x="0" y="3650"/>
                    <a:pt x="362" y="4102"/>
                  </a:cubicBezTo>
                  <a:cubicBezTo>
                    <a:pt x="1398" y="5436"/>
                    <a:pt x="2458" y="6781"/>
                    <a:pt x="3494" y="8115"/>
                  </a:cubicBezTo>
                  <a:cubicBezTo>
                    <a:pt x="3596" y="8245"/>
                    <a:pt x="3734" y="8299"/>
                    <a:pt x="3874" y="8299"/>
                  </a:cubicBezTo>
                  <a:cubicBezTo>
                    <a:pt x="4093" y="8299"/>
                    <a:pt x="4318" y="8169"/>
                    <a:pt x="4434" y="7996"/>
                  </a:cubicBezTo>
                  <a:cubicBezTo>
                    <a:pt x="5994" y="5626"/>
                    <a:pt x="7554" y="3245"/>
                    <a:pt x="9125" y="888"/>
                  </a:cubicBezTo>
                  <a:cubicBezTo>
                    <a:pt x="9434" y="429"/>
                    <a:pt x="9025" y="0"/>
                    <a:pt x="8605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271;p18"/>
            <p:cNvGrpSpPr/>
            <p:nvPr/>
          </p:nvGrpSpPr>
          <p:grpSpPr>
            <a:xfrm>
              <a:off x="3304221" y="3386316"/>
              <a:ext cx="588856" cy="708755"/>
              <a:chOff x="3503950" y="3310100"/>
              <a:chExt cx="770149" cy="926961"/>
            </a:xfrm>
          </p:grpSpPr>
          <p:sp>
            <p:nvSpPr>
              <p:cNvPr id="55" name="Google Shape;272;p18"/>
              <p:cNvSpPr/>
              <p:nvPr/>
            </p:nvSpPr>
            <p:spPr>
              <a:xfrm>
                <a:off x="3503950" y="3310100"/>
                <a:ext cx="770149" cy="926961"/>
              </a:xfrm>
              <a:custGeom>
                <a:avLst/>
                <a:gdLst/>
                <a:ahLst/>
                <a:cxnLst/>
                <a:rect l="l" t="t" r="r" b="b"/>
                <a:pathLst>
                  <a:path w="23516" h="28302" extrusionOk="0">
                    <a:moveTo>
                      <a:pt x="11764" y="0"/>
                    </a:moveTo>
                    <a:cubicBezTo>
                      <a:pt x="5834" y="2711"/>
                      <a:pt x="2268" y="3071"/>
                      <a:pt x="793" y="3071"/>
                    </a:cubicBezTo>
                    <a:cubicBezTo>
                      <a:pt x="260" y="3071"/>
                      <a:pt x="0" y="3024"/>
                      <a:pt x="0" y="3024"/>
                    </a:cubicBezTo>
                    <a:lnTo>
                      <a:pt x="0" y="18300"/>
                    </a:lnTo>
                    <a:cubicBezTo>
                      <a:pt x="1691" y="25194"/>
                      <a:pt x="11764" y="28301"/>
                      <a:pt x="11764" y="28301"/>
                    </a:cubicBezTo>
                    <a:cubicBezTo>
                      <a:pt x="11764" y="28301"/>
                      <a:pt x="21836" y="25194"/>
                      <a:pt x="23515" y="18300"/>
                    </a:cubicBezTo>
                    <a:lnTo>
                      <a:pt x="23515" y="3036"/>
                    </a:lnTo>
                    <a:cubicBezTo>
                      <a:pt x="23515" y="3036"/>
                      <a:pt x="23255" y="3083"/>
                      <a:pt x="22724" y="3083"/>
                    </a:cubicBezTo>
                    <a:cubicBezTo>
                      <a:pt x="21250" y="3083"/>
                      <a:pt x="17681" y="2722"/>
                      <a:pt x="11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73;p18"/>
              <p:cNvSpPr/>
              <p:nvPr/>
            </p:nvSpPr>
            <p:spPr>
              <a:xfrm>
                <a:off x="3624833" y="3455911"/>
                <a:ext cx="528389" cy="636086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19421" extrusionOk="0">
                    <a:moveTo>
                      <a:pt x="8073" y="1"/>
                    </a:moveTo>
                    <a:cubicBezTo>
                      <a:pt x="4025" y="1846"/>
                      <a:pt x="1581" y="2094"/>
                      <a:pt x="560" y="2094"/>
                    </a:cubicBezTo>
                    <a:cubicBezTo>
                      <a:pt x="184" y="2094"/>
                      <a:pt x="0" y="2061"/>
                      <a:pt x="0" y="2061"/>
                    </a:cubicBezTo>
                    <a:lnTo>
                      <a:pt x="0" y="12562"/>
                    </a:lnTo>
                    <a:cubicBezTo>
                      <a:pt x="1155" y="17289"/>
                      <a:pt x="8073" y="19420"/>
                      <a:pt x="8073" y="19420"/>
                    </a:cubicBezTo>
                    <a:cubicBezTo>
                      <a:pt x="8073" y="19420"/>
                      <a:pt x="14990" y="17277"/>
                      <a:pt x="16133" y="12562"/>
                    </a:cubicBezTo>
                    <a:lnTo>
                      <a:pt x="16133" y="2061"/>
                    </a:lnTo>
                    <a:cubicBezTo>
                      <a:pt x="16133" y="2061"/>
                      <a:pt x="15950" y="2094"/>
                      <a:pt x="15574" y="2094"/>
                    </a:cubicBezTo>
                    <a:cubicBezTo>
                      <a:pt x="14553" y="2094"/>
                      <a:pt x="12111" y="1846"/>
                      <a:pt x="8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74;p18"/>
              <p:cNvSpPr/>
              <p:nvPr/>
            </p:nvSpPr>
            <p:spPr>
              <a:xfrm>
                <a:off x="3714047" y="3605782"/>
                <a:ext cx="349574" cy="307120"/>
              </a:xfrm>
              <a:custGeom>
                <a:avLst/>
                <a:gdLst/>
                <a:ahLst/>
                <a:cxnLst/>
                <a:rect l="l" t="t" r="r" b="b"/>
                <a:pathLst>
                  <a:path w="10674" h="9377" extrusionOk="0">
                    <a:moveTo>
                      <a:pt x="9718" y="1"/>
                    </a:moveTo>
                    <a:cubicBezTo>
                      <a:pt x="9511" y="1"/>
                      <a:pt x="9303" y="91"/>
                      <a:pt x="9159" y="307"/>
                    </a:cubicBezTo>
                    <a:lnTo>
                      <a:pt x="4384" y="7534"/>
                    </a:lnTo>
                    <a:cubicBezTo>
                      <a:pt x="3360" y="6236"/>
                      <a:pt x="2348" y="4950"/>
                      <a:pt x="1360" y="3664"/>
                    </a:cubicBezTo>
                    <a:cubicBezTo>
                      <a:pt x="1231" y="3501"/>
                      <a:pt x="1078" y="3433"/>
                      <a:pt x="927" y="3433"/>
                    </a:cubicBezTo>
                    <a:cubicBezTo>
                      <a:pt x="452" y="3433"/>
                      <a:pt x="1" y="4110"/>
                      <a:pt x="407" y="4617"/>
                    </a:cubicBezTo>
                    <a:cubicBezTo>
                      <a:pt x="1598" y="6141"/>
                      <a:pt x="2765" y="7653"/>
                      <a:pt x="3956" y="9177"/>
                    </a:cubicBezTo>
                    <a:cubicBezTo>
                      <a:pt x="4068" y="9317"/>
                      <a:pt x="4225" y="9377"/>
                      <a:pt x="4387" y="9377"/>
                    </a:cubicBezTo>
                    <a:cubicBezTo>
                      <a:pt x="4636" y="9377"/>
                      <a:pt x="4897" y="9236"/>
                      <a:pt x="5027" y="9034"/>
                    </a:cubicBezTo>
                    <a:cubicBezTo>
                      <a:pt x="6801" y="6355"/>
                      <a:pt x="8575" y="3676"/>
                      <a:pt x="10349" y="985"/>
                    </a:cubicBezTo>
                    <a:cubicBezTo>
                      <a:pt x="10673" y="479"/>
                      <a:pt x="10197" y="1"/>
                      <a:pt x="9718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1052;p29"/>
          <p:cNvGrpSpPr/>
          <p:nvPr/>
        </p:nvGrpSpPr>
        <p:grpSpPr>
          <a:xfrm>
            <a:off x="6054030" y="4453"/>
            <a:ext cx="2155142" cy="1539701"/>
            <a:chOff x="2860488" y="1605775"/>
            <a:chExt cx="1149409" cy="821174"/>
          </a:xfrm>
        </p:grpSpPr>
        <p:sp>
          <p:nvSpPr>
            <p:cNvPr id="59" name="Google Shape;1053;p29"/>
            <p:cNvSpPr/>
            <p:nvPr/>
          </p:nvSpPr>
          <p:spPr>
            <a:xfrm>
              <a:off x="3339492" y="2092331"/>
              <a:ext cx="117788" cy="334618"/>
            </a:xfrm>
            <a:custGeom>
              <a:avLst/>
              <a:gdLst/>
              <a:ahLst/>
              <a:cxnLst/>
              <a:rect l="l" t="t" r="r" b="b"/>
              <a:pathLst>
                <a:path w="3525" h="10014" extrusionOk="0">
                  <a:moveTo>
                    <a:pt x="632" y="0"/>
                  </a:moveTo>
                  <a:lnTo>
                    <a:pt x="1" y="10014"/>
                  </a:lnTo>
                  <a:lnTo>
                    <a:pt x="3525" y="10014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54;p29"/>
            <p:cNvSpPr/>
            <p:nvPr/>
          </p:nvSpPr>
          <p:spPr>
            <a:xfrm>
              <a:off x="2932096" y="1683733"/>
              <a:ext cx="932980" cy="646146"/>
            </a:xfrm>
            <a:custGeom>
              <a:avLst/>
              <a:gdLst/>
              <a:ahLst/>
              <a:cxnLst/>
              <a:rect l="l" t="t" r="r" b="b"/>
              <a:pathLst>
                <a:path w="27921" h="19337" extrusionOk="0">
                  <a:moveTo>
                    <a:pt x="429" y="1"/>
                  </a:moveTo>
                  <a:cubicBezTo>
                    <a:pt x="191" y="1"/>
                    <a:pt x="1" y="191"/>
                    <a:pt x="1" y="429"/>
                  </a:cubicBezTo>
                  <a:lnTo>
                    <a:pt x="1" y="18908"/>
                  </a:lnTo>
                  <a:cubicBezTo>
                    <a:pt x="1" y="19146"/>
                    <a:pt x="191" y="19336"/>
                    <a:pt x="429" y="19336"/>
                  </a:cubicBezTo>
                  <a:lnTo>
                    <a:pt x="27480" y="19336"/>
                  </a:lnTo>
                  <a:cubicBezTo>
                    <a:pt x="27718" y="19336"/>
                    <a:pt x="27921" y="19146"/>
                    <a:pt x="27921" y="18908"/>
                  </a:cubicBezTo>
                  <a:lnTo>
                    <a:pt x="27921" y="429"/>
                  </a:lnTo>
                  <a:cubicBezTo>
                    <a:pt x="27921" y="191"/>
                    <a:pt x="27718" y="1"/>
                    <a:pt x="27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55;p29"/>
            <p:cNvSpPr/>
            <p:nvPr/>
          </p:nvSpPr>
          <p:spPr>
            <a:xfrm>
              <a:off x="2966313" y="1718751"/>
              <a:ext cx="864179" cy="518033"/>
            </a:xfrm>
            <a:custGeom>
              <a:avLst/>
              <a:gdLst/>
              <a:ahLst/>
              <a:cxnLst/>
              <a:rect l="l" t="t" r="r" b="b"/>
              <a:pathLst>
                <a:path w="25862" h="15503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15324"/>
                  </a:lnTo>
                  <a:cubicBezTo>
                    <a:pt x="1" y="15419"/>
                    <a:pt x="84" y="15502"/>
                    <a:pt x="191" y="15502"/>
                  </a:cubicBezTo>
                  <a:lnTo>
                    <a:pt x="25682" y="15502"/>
                  </a:lnTo>
                  <a:cubicBezTo>
                    <a:pt x="25778" y="15502"/>
                    <a:pt x="25861" y="15419"/>
                    <a:pt x="25861" y="15324"/>
                  </a:cubicBezTo>
                  <a:lnTo>
                    <a:pt x="25861" y="191"/>
                  </a:lnTo>
                  <a:cubicBezTo>
                    <a:pt x="25861" y="84"/>
                    <a:pt x="25778" y="0"/>
                    <a:pt x="2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56;p29"/>
            <p:cNvSpPr/>
            <p:nvPr/>
          </p:nvSpPr>
          <p:spPr>
            <a:xfrm>
              <a:off x="2966313" y="1812648"/>
              <a:ext cx="864179" cy="424538"/>
            </a:xfrm>
            <a:custGeom>
              <a:avLst/>
              <a:gdLst/>
              <a:ahLst/>
              <a:cxnLst/>
              <a:rect l="l" t="t" r="r" b="b"/>
              <a:pathLst>
                <a:path w="25862" h="12705" extrusionOk="0">
                  <a:moveTo>
                    <a:pt x="1" y="0"/>
                  </a:moveTo>
                  <a:lnTo>
                    <a:pt x="1" y="12276"/>
                  </a:lnTo>
                  <a:cubicBezTo>
                    <a:pt x="24" y="12518"/>
                    <a:pt x="237" y="12705"/>
                    <a:pt x="478" y="12705"/>
                  </a:cubicBezTo>
                  <a:cubicBezTo>
                    <a:pt x="486" y="12705"/>
                    <a:pt x="493" y="12705"/>
                    <a:pt x="501" y="12704"/>
                  </a:cubicBezTo>
                  <a:lnTo>
                    <a:pt x="25361" y="12704"/>
                  </a:lnTo>
                  <a:cubicBezTo>
                    <a:pt x="25368" y="12705"/>
                    <a:pt x="25376" y="12705"/>
                    <a:pt x="25383" y="12705"/>
                  </a:cubicBezTo>
                  <a:cubicBezTo>
                    <a:pt x="25624" y="12705"/>
                    <a:pt x="25838" y="12518"/>
                    <a:pt x="25861" y="12276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57;p29"/>
            <p:cNvSpPr/>
            <p:nvPr/>
          </p:nvSpPr>
          <p:spPr>
            <a:xfrm>
              <a:off x="3089247" y="2403057"/>
              <a:ext cx="618278" cy="23892"/>
            </a:xfrm>
            <a:custGeom>
              <a:avLst/>
              <a:gdLst/>
              <a:ahLst/>
              <a:cxnLst/>
              <a:rect l="l" t="t" r="r" b="b"/>
              <a:pathLst>
                <a:path w="18503" h="715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lnTo>
                    <a:pt x="1" y="441"/>
                  </a:lnTo>
                  <a:cubicBezTo>
                    <a:pt x="1" y="595"/>
                    <a:pt x="120" y="715"/>
                    <a:pt x="275" y="715"/>
                  </a:cubicBezTo>
                  <a:lnTo>
                    <a:pt x="18241" y="715"/>
                  </a:lnTo>
                  <a:cubicBezTo>
                    <a:pt x="18384" y="715"/>
                    <a:pt x="18503" y="595"/>
                    <a:pt x="18503" y="441"/>
                  </a:cubicBezTo>
                  <a:lnTo>
                    <a:pt x="18503" y="274"/>
                  </a:lnTo>
                  <a:cubicBezTo>
                    <a:pt x="18503" y="131"/>
                    <a:pt x="18384" y="0"/>
                    <a:pt x="18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58;p29"/>
            <p:cNvSpPr/>
            <p:nvPr/>
          </p:nvSpPr>
          <p:spPr>
            <a:xfrm>
              <a:off x="3378888" y="2268963"/>
              <a:ext cx="34651" cy="29806"/>
            </a:xfrm>
            <a:custGeom>
              <a:avLst/>
              <a:gdLst/>
              <a:ahLst/>
              <a:cxnLst/>
              <a:rect l="l" t="t" r="r" b="b"/>
              <a:pathLst>
                <a:path w="1037" h="892" extrusionOk="0">
                  <a:moveTo>
                    <a:pt x="596" y="1"/>
                  </a:moveTo>
                  <a:cubicBezTo>
                    <a:pt x="191" y="1"/>
                    <a:pt x="0" y="477"/>
                    <a:pt x="274" y="763"/>
                  </a:cubicBezTo>
                  <a:cubicBezTo>
                    <a:pt x="367" y="851"/>
                    <a:pt x="479" y="891"/>
                    <a:pt x="588" y="891"/>
                  </a:cubicBezTo>
                  <a:cubicBezTo>
                    <a:pt x="818" y="891"/>
                    <a:pt x="1036" y="715"/>
                    <a:pt x="1036" y="441"/>
                  </a:cubicBezTo>
                  <a:cubicBezTo>
                    <a:pt x="1036" y="203"/>
                    <a:pt x="834" y="1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9;p29"/>
            <p:cNvSpPr/>
            <p:nvPr/>
          </p:nvSpPr>
          <p:spPr>
            <a:xfrm>
              <a:off x="2860488" y="1909718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2013"/>
                  </a:lnTo>
                  <a:cubicBezTo>
                    <a:pt x="1" y="2084"/>
                    <a:pt x="60" y="2144"/>
                    <a:pt x="132" y="2144"/>
                  </a:cubicBezTo>
                  <a:lnTo>
                    <a:pt x="6109" y="2144"/>
                  </a:lnTo>
                  <a:cubicBezTo>
                    <a:pt x="6180" y="2144"/>
                    <a:pt x="6239" y="2084"/>
                    <a:pt x="6239" y="2013"/>
                  </a:cubicBezTo>
                  <a:lnTo>
                    <a:pt x="6239" y="131"/>
                  </a:lnTo>
                  <a:cubicBezTo>
                    <a:pt x="6239" y="60"/>
                    <a:pt x="6180" y="0"/>
                    <a:pt x="6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60;p29"/>
            <p:cNvSpPr/>
            <p:nvPr/>
          </p:nvSpPr>
          <p:spPr>
            <a:xfrm>
              <a:off x="3077719" y="1909718"/>
              <a:ext cx="208109" cy="71642"/>
            </a:xfrm>
            <a:custGeom>
              <a:avLst/>
              <a:gdLst/>
              <a:ahLst/>
              <a:cxnLst/>
              <a:rect l="l" t="t" r="r" b="b"/>
              <a:pathLst>
                <a:path w="6228" h="2144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lnTo>
                    <a:pt x="0" y="2013"/>
                  </a:lnTo>
                  <a:cubicBezTo>
                    <a:pt x="0" y="2084"/>
                    <a:pt x="48" y="2144"/>
                    <a:pt x="119" y="2144"/>
                  </a:cubicBezTo>
                  <a:lnTo>
                    <a:pt x="6096" y="2144"/>
                  </a:lnTo>
                  <a:cubicBezTo>
                    <a:pt x="6168" y="2144"/>
                    <a:pt x="6227" y="2084"/>
                    <a:pt x="6227" y="2013"/>
                  </a:cubicBezTo>
                  <a:lnTo>
                    <a:pt x="6227" y="131"/>
                  </a:lnTo>
                  <a:cubicBezTo>
                    <a:pt x="6227" y="60"/>
                    <a:pt x="6168" y="0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61;p29"/>
            <p:cNvSpPr/>
            <p:nvPr/>
          </p:nvSpPr>
          <p:spPr>
            <a:xfrm>
              <a:off x="3294148" y="1910119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2012"/>
                  </a:lnTo>
                  <a:cubicBezTo>
                    <a:pt x="0" y="2084"/>
                    <a:pt x="60" y="2143"/>
                    <a:pt x="131" y="2143"/>
                  </a:cubicBezTo>
                  <a:lnTo>
                    <a:pt x="6108" y="2143"/>
                  </a:lnTo>
                  <a:cubicBezTo>
                    <a:pt x="6180" y="2143"/>
                    <a:pt x="6239" y="2084"/>
                    <a:pt x="6239" y="2012"/>
                  </a:cubicBezTo>
                  <a:lnTo>
                    <a:pt x="6239" y="131"/>
                  </a:lnTo>
                  <a:cubicBezTo>
                    <a:pt x="6239" y="60"/>
                    <a:pt x="6180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62;p29"/>
            <p:cNvSpPr/>
            <p:nvPr/>
          </p:nvSpPr>
          <p:spPr>
            <a:xfrm>
              <a:off x="3510977" y="1910119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2012"/>
                  </a:lnTo>
                  <a:cubicBezTo>
                    <a:pt x="0" y="2084"/>
                    <a:pt x="60" y="2143"/>
                    <a:pt x="131" y="2143"/>
                  </a:cubicBezTo>
                  <a:lnTo>
                    <a:pt x="6108" y="2143"/>
                  </a:lnTo>
                  <a:cubicBezTo>
                    <a:pt x="6180" y="2143"/>
                    <a:pt x="6239" y="2084"/>
                    <a:pt x="6239" y="2012"/>
                  </a:cubicBezTo>
                  <a:lnTo>
                    <a:pt x="6239" y="131"/>
                  </a:lnTo>
                  <a:cubicBezTo>
                    <a:pt x="6239" y="60"/>
                    <a:pt x="6180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3;p29"/>
            <p:cNvSpPr/>
            <p:nvPr/>
          </p:nvSpPr>
          <p:spPr>
            <a:xfrm>
              <a:off x="3727807" y="1910119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2012"/>
                  </a:lnTo>
                  <a:cubicBezTo>
                    <a:pt x="0" y="2084"/>
                    <a:pt x="60" y="2143"/>
                    <a:pt x="131" y="2143"/>
                  </a:cubicBezTo>
                  <a:lnTo>
                    <a:pt x="6108" y="2143"/>
                  </a:lnTo>
                  <a:cubicBezTo>
                    <a:pt x="6180" y="2143"/>
                    <a:pt x="6239" y="2084"/>
                    <a:pt x="6239" y="2012"/>
                  </a:cubicBezTo>
                  <a:lnTo>
                    <a:pt x="6239" y="131"/>
                  </a:lnTo>
                  <a:cubicBezTo>
                    <a:pt x="6239" y="60"/>
                    <a:pt x="6180" y="0"/>
                    <a:pt x="6108" y="0"/>
                  </a:cubicBezTo>
                  <a:close/>
                </a:path>
              </a:pathLst>
            </a:custGeom>
            <a:solidFill>
              <a:srgbClr val="43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64;p29"/>
            <p:cNvSpPr/>
            <p:nvPr/>
          </p:nvSpPr>
          <p:spPr>
            <a:xfrm>
              <a:off x="2969120" y="1826582"/>
              <a:ext cx="208476" cy="71642"/>
            </a:xfrm>
            <a:custGeom>
              <a:avLst/>
              <a:gdLst/>
              <a:ahLst/>
              <a:cxnLst/>
              <a:rect l="l" t="t" r="r" b="b"/>
              <a:pathLst>
                <a:path w="6239" h="2144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2012"/>
                  </a:lnTo>
                  <a:cubicBezTo>
                    <a:pt x="0" y="2084"/>
                    <a:pt x="60" y="2143"/>
                    <a:pt x="131" y="2143"/>
                  </a:cubicBezTo>
                  <a:lnTo>
                    <a:pt x="6108" y="2143"/>
                  </a:lnTo>
                  <a:cubicBezTo>
                    <a:pt x="6179" y="2143"/>
                    <a:pt x="6239" y="2084"/>
                    <a:pt x="6239" y="2012"/>
                  </a:cubicBezTo>
                  <a:lnTo>
                    <a:pt x="6239" y="131"/>
                  </a:lnTo>
                  <a:cubicBezTo>
                    <a:pt x="6239" y="60"/>
                    <a:pt x="6179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65;p29"/>
            <p:cNvSpPr/>
            <p:nvPr/>
          </p:nvSpPr>
          <p:spPr>
            <a:xfrm>
              <a:off x="3185916" y="1826582"/>
              <a:ext cx="208109" cy="71642"/>
            </a:xfrm>
            <a:custGeom>
              <a:avLst/>
              <a:gdLst/>
              <a:ahLst/>
              <a:cxnLst/>
              <a:rect l="l" t="t" r="r" b="b"/>
              <a:pathLst>
                <a:path w="6228" h="2144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2012"/>
                  </a:lnTo>
                  <a:cubicBezTo>
                    <a:pt x="1" y="2084"/>
                    <a:pt x="60" y="2143"/>
                    <a:pt x="132" y="2143"/>
                  </a:cubicBezTo>
                  <a:lnTo>
                    <a:pt x="6109" y="2143"/>
                  </a:lnTo>
                  <a:cubicBezTo>
                    <a:pt x="6180" y="2143"/>
                    <a:pt x="6228" y="2084"/>
                    <a:pt x="6228" y="2012"/>
                  </a:cubicBezTo>
                  <a:lnTo>
                    <a:pt x="6228" y="131"/>
                  </a:lnTo>
                  <a:cubicBezTo>
                    <a:pt x="6228" y="60"/>
                    <a:pt x="6180" y="0"/>
                    <a:pt x="6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66;p29"/>
            <p:cNvSpPr/>
            <p:nvPr/>
          </p:nvSpPr>
          <p:spPr>
            <a:xfrm>
              <a:off x="3402746" y="1826949"/>
              <a:ext cx="208510" cy="71675"/>
            </a:xfrm>
            <a:custGeom>
              <a:avLst/>
              <a:gdLst/>
              <a:ahLst/>
              <a:cxnLst/>
              <a:rect l="l" t="t" r="r" b="b"/>
              <a:pathLst>
                <a:path w="6240" h="214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5"/>
                    <a:pt x="60" y="2144"/>
                    <a:pt x="132" y="2144"/>
                  </a:cubicBezTo>
                  <a:lnTo>
                    <a:pt x="6109" y="2144"/>
                  </a:lnTo>
                  <a:cubicBezTo>
                    <a:pt x="6180" y="2144"/>
                    <a:pt x="6240" y="2085"/>
                    <a:pt x="6240" y="2013"/>
                  </a:cubicBezTo>
                  <a:lnTo>
                    <a:pt x="6240" y="132"/>
                  </a:lnTo>
                  <a:cubicBezTo>
                    <a:pt x="6240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67;p29"/>
            <p:cNvSpPr/>
            <p:nvPr/>
          </p:nvSpPr>
          <p:spPr>
            <a:xfrm>
              <a:off x="3619576" y="1826949"/>
              <a:ext cx="208109" cy="71675"/>
            </a:xfrm>
            <a:custGeom>
              <a:avLst/>
              <a:gdLst/>
              <a:ahLst/>
              <a:cxnLst/>
              <a:rect l="l" t="t" r="r" b="b"/>
              <a:pathLst>
                <a:path w="6228" h="2145" extrusionOk="0">
                  <a:moveTo>
                    <a:pt x="120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5"/>
                    <a:pt x="60" y="2144"/>
                    <a:pt x="120" y="2144"/>
                  </a:cubicBezTo>
                  <a:lnTo>
                    <a:pt x="6109" y="2144"/>
                  </a:lnTo>
                  <a:cubicBezTo>
                    <a:pt x="6180" y="2144"/>
                    <a:pt x="6228" y="2085"/>
                    <a:pt x="6228" y="2013"/>
                  </a:cubicBezTo>
                  <a:lnTo>
                    <a:pt x="6228" y="132"/>
                  </a:lnTo>
                  <a:cubicBezTo>
                    <a:pt x="6228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rgbClr val="43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8;p29"/>
            <p:cNvSpPr/>
            <p:nvPr/>
          </p:nvSpPr>
          <p:spPr>
            <a:xfrm>
              <a:off x="2969120" y="2158760"/>
              <a:ext cx="208476" cy="71642"/>
            </a:xfrm>
            <a:custGeom>
              <a:avLst/>
              <a:gdLst/>
              <a:ahLst/>
              <a:cxnLst/>
              <a:rect l="l" t="t" r="r" b="b"/>
              <a:pathLst>
                <a:path w="6239" h="2144" extrusionOk="0">
                  <a:moveTo>
                    <a:pt x="131" y="1"/>
                  </a:moveTo>
                  <a:cubicBezTo>
                    <a:pt x="60" y="1"/>
                    <a:pt x="0" y="60"/>
                    <a:pt x="0" y="132"/>
                  </a:cubicBezTo>
                  <a:lnTo>
                    <a:pt x="0" y="2013"/>
                  </a:lnTo>
                  <a:cubicBezTo>
                    <a:pt x="0" y="2084"/>
                    <a:pt x="60" y="2144"/>
                    <a:pt x="131" y="2144"/>
                  </a:cubicBezTo>
                  <a:lnTo>
                    <a:pt x="6108" y="2144"/>
                  </a:lnTo>
                  <a:cubicBezTo>
                    <a:pt x="6179" y="2144"/>
                    <a:pt x="6239" y="2084"/>
                    <a:pt x="6239" y="2013"/>
                  </a:cubicBezTo>
                  <a:lnTo>
                    <a:pt x="6239" y="132"/>
                  </a:lnTo>
                  <a:cubicBezTo>
                    <a:pt x="6239" y="60"/>
                    <a:pt x="6179" y="1"/>
                    <a:pt x="6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9;p29"/>
            <p:cNvSpPr/>
            <p:nvPr/>
          </p:nvSpPr>
          <p:spPr>
            <a:xfrm>
              <a:off x="3185916" y="2158760"/>
              <a:ext cx="208109" cy="71642"/>
            </a:xfrm>
            <a:custGeom>
              <a:avLst/>
              <a:gdLst/>
              <a:ahLst/>
              <a:cxnLst/>
              <a:rect l="l" t="t" r="r" b="b"/>
              <a:pathLst>
                <a:path w="6228" h="2144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4"/>
                    <a:pt x="60" y="2144"/>
                    <a:pt x="132" y="2144"/>
                  </a:cubicBezTo>
                  <a:lnTo>
                    <a:pt x="6109" y="2144"/>
                  </a:lnTo>
                  <a:cubicBezTo>
                    <a:pt x="6180" y="2144"/>
                    <a:pt x="6228" y="2084"/>
                    <a:pt x="6228" y="2013"/>
                  </a:cubicBezTo>
                  <a:lnTo>
                    <a:pt x="6228" y="132"/>
                  </a:lnTo>
                  <a:cubicBezTo>
                    <a:pt x="6228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70;p29"/>
            <p:cNvSpPr/>
            <p:nvPr/>
          </p:nvSpPr>
          <p:spPr>
            <a:xfrm>
              <a:off x="3402746" y="2159161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4"/>
                    <a:pt x="60" y="2144"/>
                    <a:pt x="132" y="2144"/>
                  </a:cubicBezTo>
                  <a:lnTo>
                    <a:pt x="6109" y="2144"/>
                  </a:lnTo>
                  <a:cubicBezTo>
                    <a:pt x="6180" y="2144"/>
                    <a:pt x="6240" y="2084"/>
                    <a:pt x="6240" y="2013"/>
                  </a:cubicBezTo>
                  <a:lnTo>
                    <a:pt x="6240" y="132"/>
                  </a:lnTo>
                  <a:cubicBezTo>
                    <a:pt x="6240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71;p29"/>
            <p:cNvSpPr/>
            <p:nvPr/>
          </p:nvSpPr>
          <p:spPr>
            <a:xfrm>
              <a:off x="3619576" y="2159161"/>
              <a:ext cx="208109" cy="71642"/>
            </a:xfrm>
            <a:custGeom>
              <a:avLst/>
              <a:gdLst/>
              <a:ahLst/>
              <a:cxnLst/>
              <a:rect l="l" t="t" r="r" b="b"/>
              <a:pathLst>
                <a:path w="6228" h="2144" extrusionOk="0">
                  <a:moveTo>
                    <a:pt x="120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4"/>
                    <a:pt x="60" y="2144"/>
                    <a:pt x="120" y="2144"/>
                  </a:cubicBezTo>
                  <a:lnTo>
                    <a:pt x="6109" y="2144"/>
                  </a:lnTo>
                  <a:cubicBezTo>
                    <a:pt x="6180" y="2144"/>
                    <a:pt x="6228" y="2084"/>
                    <a:pt x="6228" y="2013"/>
                  </a:cubicBezTo>
                  <a:lnTo>
                    <a:pt x="6228" y="132"/>
                  </a:lnTo>
                  <a:cubicBezTo>
                    <a:pt x="6228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72;p29"/>
            <p:cNvSpPr/>
            <p:nvPr/>
          </p:nvSpPr>
          <p:spPr>
            <a:xfrm>
              <a:off x="2860488" y="2075624"/>
              <a:ext cx="208510" cy="71642"/>
            </a:xfrm>
            <a:custGeom>
              <a:avLst/>
              <a:gdLst/>
              <a:ahLst/>
              <a:cxnLst/>
              <a:rect l="l" t="t" r="r" b="b"/>
              <a:pathLst>
                <a:path w="6240" h="2144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2012"/>
                  </a:lnTo>
                  <a:cubicBezTo>
                    <a:pt x="1" y="2084"/>
                    <a:pt x="60" y="2143"/>
                    <a:pt x="132" y="2143"/>
                  </a:cubicBezTo>
                  <a:lnTo>
                    <a:pt x="6109" y="2143"/>
                  </a:lnTo>
                  <a:cubicBezTo>
                    <a:pt x="6180" y="2143"/>
                    <a:pt x="6239" y="2084"/>
                    <a:pt x="6239" y="2012"/>
                  </a:cubicBezTo>
                  <a:lnTo>
                    <a:pt x="6239" y="131"/>
                  </a:lnTo>
                  <a:cubicBezTo>
                    <a:pt x="6239" y="60"/>
                    <a:pt x="6180" y="0"/>
                    <a:pt x="6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73;p29"/>
            <p:cNvSpPr/>
            <p:nvPr/>
          </p:nvSpPr>
          <p:spPr>
            <a:xfrm>
              <a:off x="3077719" y="2075624"/>
              <a:ext cx="208109" cy="71642"/>
            </a:xfrm>
            <a:custGeom>
              <a:avLst/>
              <a:gdLst/>
              <a:ahLst/>
              <a:cxnLst/>
              <a:rect l="l" t="t" r="r" b="b"/>
              <a:pathLst>
                <a:path w="6228" h="2144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lnTo>
                    <a:pt x="0" y="2012"/>
                  </a:lnTo>
                  <a:cubicBezTo>
                    <a:pt x="0" y="2084"/>
                    <a:pt x="48" y="2143"/>
                    <a:pt x="119" y="2143"/>
                  </a:cubicBezTo>
                  <a:lnTo>
                    <a:pt x="6096" y="2143"/>
                  </a:lnTo>
                  <a:cubicBezTo>
                    <a:pt x="6168" y="2143"/>
                    <a:pt x="6227" y="2084"/>
                    <a:pt x="6227" y="2012"/>
                  </a:cubicBezTo>
                  <a:lnTo>
                    <a:pt x="6227" y="131"/>
                  </a:lnTo>
                  <a:cubicBezTo>
                    <a:pt x="6227" y="60"/>
                    <a:pt x="6168" y="0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74;p29"/>
            <p:cNvSpPr/>
            <p:nvPr/>
          </p:nvSpPr>
          <p:spPr>
            <a:xfrm>
              <a:off x="3294148" y="2076426"/>
              <a:ext cx="208510" cy="71241"/>
            </a:xfrm>
            <a:custGeom>
              <a:avLst/>
              <a:gdLst/>
              <a:ahLst/>
              <a:cxnLst/>
              <a:rect l="l" t="t" r="r" b="b"/>
              <a:pathLst>
                <a:path w="6240" h="2132" extrusionOk="0">
                  <a:moveTo>
                    <a:pt x="131" y="0"/>
                  </a:moveTo>
                  <a:cubicBezTo>
                    <a:pt x="60" y="0"/>
                    <a:pt x="0" y="48"/>
                    <a:pt x="0" y="119"/>
                  </a:cubicBezTo>
                  <a:lnTo>
                    <a:pt x="0" y="2000"/>
                  </a:lnTo>
                  <a:cubicBezTo>
                    <a:pt x="0" y="2072"/>
                    <a:pt x="60" y="2131"/>
                    <a:pt x="131" y="2131"/>
                  </a:cubicBezTo>
                  <a:lnTo>
                    <a:pt x="6108" y="2131"/>
                  </a:lnTo>
                  <a:cubicBezTo>
                    <a:pt x="6180" y="2131"/>
                    <a:pt x="6239" y="2072"/>
                    <a:pt x="6239" y="2000"/>
                  </a:cubicBezTo>
                  <a:lnTo>
                    <a:pt x="6239" y="119"/>
                  </a:lnTo>
                  <a:cubicBezTo>
                    <a:pt x="6239" y="48"/>
                    <a:pt x="6180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75;p29"/>
            <p:cNvSpPr/>
            <p:nvPr/>
          </p:nvSpPr>
          <p:spPr>
            <a:xfrm>
              <a:off x="3510977" y="2076426"/>
              <a:ext cx="208510" cy="71241"/>
            </a:xfrm>
            <a:custGeom>
              <a:avLst/>
              <a:gdLst/>
              <a:ahLst/>
              <a:cxnLst/>
              <a:rect l="l" t="t" r="r" b="b"/>
              <a:pathLst>
                <a:path w="6240" h="2132" extrusionOk="0">
                  <a:moveTo>
                    <a:pt x="131" y="0"/>
                  </a:moveTo>
                  <a:cubicBezTo>
                    <a:pt x="60" y="0"/>
                    <a:pt x="0" y="48"/>
                    <a:pt x="0" y="119"/>
                  </a:cubicBezTo>
                  <a:lnTo>
                    <a:pt x="0" y="2000"/>
                  </a:lnTo>
                  <a:cubicBezTo>
                    <a:pt x="0" y="2072"/>
                    <a:pt x="60" y="2131"/>
                    <a:pt x="131" y="2131"/>
                  </a:cubicBezTo>
                  <a:lnTo>
                    <a:pt x="6108" y="2131"/>
                  </a:lnTo>
                  <a:cubicBezTo>
                    <a:pt x="6180" y="2131"/>
                    <a:pt x="6239" y="2072"/>
                    <a:pt x="6239" y="2000"/>
                  </a:cubicBezTo>
                  <a:lnTo>
                    <a:pt x="6239" y="119"/>
                  </a:lnTo>
                  <a:cubicBezTo>
                    <a:pt x="6239" y="48"/>
                    <a:pt x="6180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76;p29"/>
            <p:cNvSpPr/>
            <p:nvPr/>
          </p:nvSpPr>
          <p:spPr>
            <a:xfrm>
              <a:off x="3727807" y="2076426"/>
              <a:ext cx="208510" cy="71241"/>
            </a:xfrm>
            <a:custGeom>
              <a:avLst/>
              <a:gdLst/>
              <a:ahLst/>
              <a:cxnLst/>
              <a:rect l="l" t="t" r="r" b="b"/>
              <a:pathLst>
                <a:path w="6240" h="2132" extrusionOk="0">
                  <a:moveTo>
                    <a:pt x="131" y="0"/>
                  </a:moveTo>
                  <a:cubicBezTo>
                    <a:pt x="60" y="0"/>
                    <a:pt x="0" y="48"/>
                    <a:pt x="0" y="119"/>
                  </a:cubicBezTo>
                  <a:lnTo>
                    <a:pt x="0" y="2000"/>
                  </a:lnTo>
                  <a:cubicBezTo>
                    <a:pt x="0" y="2072"/>
                    <a:pt x="60" y="2131"/>
                    <a:pt x="131" y="2131"/>
                  </a:cubicBezTo>
                  <a:lnTo>
                    <a:pt x="6108" y="2131"/>
                  </a:lnTo>
                  <a:cubicBezTo>
                    <a:pt x="6180" y="2131"/>
                    <a:pt x="6239" y="2072"/>
                    <a:pt x="6239" y="2000"/>
                  </a:cubicBezTo>
                  <a:lnTo>
                    <a:pt x="6239" y="119"/>
                  </a:lnTo>
                  <a:cubicBezTo>
                    <a:pt x="6239" y="48"/>
                    <a:pt x="6180" y="0"/>
                    <a:pt x="6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77;p29"/>
            <p:cNvSpPr/>
            <p:nvPr/>
          </p:nvSpPr>
          <p:spPr>
            <a:xfrm>
              <a:off x="2969120" y="1992855"/>
              <a:ext cx="208476" cy="71274"/>
            </a:xfrm>
            <a:custGeom>
              <a:avLst/>
              <a:gdLst/>
              <a:ahLst/>
              <a:cxnLst/>
              <a:rect l="l" t="t" r="r" b="b"/>
              <a:pathLst>
                <a:path w="6239" h="2133" extrusionOk="0">
                  <a:moveTo>
                    <a:pt x="131" y="1"/>
                  </a:moveTo>
                  <a:cubicBezTo>
                    <a:pt x="60" y="1"/>
                    <a:pt x="0" y="60"/>
                    <a:pt x="0" y="132"/>
                  </a:cubicBezTo>
                  <a:lnTo>
                    <a:pt x="0" y="2013"/>
                  </a:lnTo>
                  <a:cubicBezTo>
                    <a:pt x="0" y="2084"/>
                    <a:pt x="60" y="2132"/>
                    <a:pt x="131" y="2132"/>
                  </a:cubicBezTo>
                  <a:lnTo>
                    <a:pt x="6108" y="2132"/>
                  </a:lnTo>
                  <a:cubicBezTo>
                    <a:pt x="6179" y="2132"/>
                    <a:pt x="6239" y="2084"/>
                    <a:pt x="6239" y="2013"/>
                  </a:cubicBezTo>
                  <a:lnTo>
                    <a:pt x="6239" y="132"/>
                  </a:lnTo>
                  <a:cubicBezTo>
                    <a:pt x="6239" y="60"/>
                    <a:pt x="6179" y="1"/>
                    <a:pt x="6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8;p29"/>
            <p:cNvSpPr/>
            <p:nvPr/>
          </p:nvSpPr>
          <p:spPr>
            <a:xfrm>
              <a:off x="3185916" y="1992855"/>
              <a:ext cx="208109" cy="71274"/>
            </a:xfrm>
            <a:custGeom>
              <a:avLst/>
              <a:gdLst/>
              <a:ahLst/>
              <a:cxnLst/>
              <a:rect l="l" t="t" r="r" b="b"/>
              <a:pathLst>
                <a:path w="6228" h="213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lnTo>
                    <a:pt x="1" y="2013"/>
                  </a:lnTo>
                  <a:cubicBezTo>
                    <a:pt x="1" y="2084"/>
                    <a:pt x="60" y="2132"/>
                    <a:pt x="132" y="2132"/>
                  </a:cubicBezTo>
                  <a:lnTo>
                    <a:pt x="6109" y="2132"/>
                  </a:lnTo>
                  <a:cubicBezTo>
                    <a:pt x="6180" y="2132"/>
                    <a:pt x="6228" y="2084"/>
                    <a:pt x="6228" y="2013"/>
                  </a:cubicBezTo>
                  <a:lnTo>
                    <a:pt x="6228" y="132"/>
                  </a:lnTo>
                  <a:cubicBezTo>
                    <a:pt x="6228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9;p29"/>
            <p:cNvSpPr/>
            <p:nvPr/>
          </p:nvSpPr>
          <p:spPr>
            <a:xfrm>
              <a:off x="3402746" y="1993256"/>
              <a:ext cx="208510" cy="71241"/>
            </a:xfrm>
            <a:custGeom>
              <a:avLst/>
              <a:gdLst/>
              <a:ahLst/>
              <a:cxnLst/>
              <a:rect l="l" t="t" r="r" b="b"/>
              <a:pathLst>
                <a:path w="6240" h="2132" extrusionOk="0">
                  <a:moveTo>
                    <a:pt x="132" y="1"/>
                  </a:moveTo>
                  <a:cubicBezTo>
                    <a:pt x="60" y="1"/>
                    <a:pt x="1" y="60"/>
                    <a:pt x="1" y="120"/>
                  </a:cubicBezTo>
                  <a:lnTo>
                    <a:pt x="1" y="2013"/>
                  </a:lnTo>
                  <a:cubicBezTo>
                    <a:pt x="1" y="2084"/>
                    <a:pt x="60" y="2132"/>
                    <a:pt x="132" y="2132"/>
                  </a:cubicBezTo>
                  <a:lnTo>
                    <a:pt x="6109" y="2132"/>
                  </a:lnTo>
                  <a:cubicBezTo>
                    <a:pt x="6180" y="2132"/>
                    <a:pt x="6240" y="2084"/>
                    <a:pt x="6240" y="2013"/>
                  </a:cubicBezTo>
                  <a:lnTo>
                    <a:pt x="6240" y="120"/>
                  </a:lnTo>
                  <a:cubicBezTo>
                    <a:pt x="6240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80;p29"/>
            <p:cNvSpPr/>
            <p:nvPr/>
          </p:nvSpPr>
          <p:spPr>
            <a:xfrm>
              <a:off x="3619576" y="1993256"/>
              <a:ext cx="208109" cy="71241"/>
            </a:xfrm>
            <a:custGeom>
              <a:avLst/>
              <a:gdLst/>
              <a:ahLst/>
              <a:cxnLst/>
              <a:rect l="l" t="t" r="r" b="b"/>
              <a:pathLst>
                <a:path w="6228" h="2132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lnTo>
                    <a:pt x="1" y="2013"/>
                  </a:lnTo>
                  <a:cubicBezTo>
                    <a:pt x="1" y="2084"/>
                    <a:pt x="60" y="2132"/>
                    <a:pt x="120" y="2132"/>
                  </a:cubicBezTo>
                  <a:lnTo>
                    <a:pt x="6109" y="2132"/>
                  </a:lnTo>
                  <a:cubicBezTo>
                    <a:pt x="6180" y="2132"/>
                    <a:pt x="6228" y="2084"/>
                    <a:pt x="6228" y="2013"/>
                  </a:cubicBezTo>
                  <a:lnTo>
                    <a:pt x="6228" y="120"/>
                  </a:lnTo>
                  <a:cubicBezTo>
                    <a:pt x="6228" y="60"/>
                    <a:pt x="6180" y="1"/>
                    <a:pt x="6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1;p29"/>
            <p:cNvSpPr/>
            <p:nvPr/>
          </p:nvSpPr>
          <p:spPr>
            <a:xfrm>
              <a:off x="3015667" y="1970199"/>
              <a:ext cx="219637" cy="262809"/>
            </a:xfrm>
            <a:custGeom>
              <a:avLst/>
              <a:gdLst/>
              <a:ahLst/>
              <a:cxnLst/>
              <a:rect l="l" t="t" r="r" b="b"/>
              <a:pathLst>
                <a:path w="6573" h="7865" extrusionOk="0">
                  <a:moveTo>
                    <a:pt x="3108" y="0"/>
                  </a:moveTo>
                  <a:cubicBezTo>
                    <a:pt x="3060" y="1096"/>
                    <a:pt x="1738" y="2155"/>
                    <a:pt x="1846" y="3251"/>
                  </a:cubicBezTo>
                  <a:cubicBezTo>
                    <a:pt x="1619" y="2989"/>
                    <a:pt x="1607" y="2572"/>
                    <a:pt x="1429" y="2274"/>
                  </a:cubicBezTo>
                  <a:cubicBezTo>
                    <a:pt x="953" y="3131"/>
                    <a:pt x="619" y="4251"/>
                    <a:pt x="1226" y="5072"/>
                  </a:cubicBezTo>
                  <a:cubicBezTo>
                    <a:pt x="881" y="4929"/>
                    <a:pt x="417" y="4715"/>
                    <a:pt x="262" y="4417"/>
                  </a:cubicBezTo>
                  <a:cubicBezTo>
                    <a:pt x="0" y="4763"/>
                    <a:pt x="143" y="6096"/>
                    <a:pt x="226" y="6346"/>
                  </a:cubicBezTo>
                  <a:cubicBezTo>
                    <a:pt x="405" y="6882"/>
                    <a:pt x="786" y="7311"/>
                    <a:pt x="1286" y="7561"/>
                  </a:cubicBezTo>
                  <a:cubicBezTo>
                    <a:pt x="1655" y="7739"/>
                    <a:pt x="2060" y="7834"/>
                    <a:pt x="2477" y="7846"/>
                  </a:cubicBezTo>
                  <a:cubicBezTo>
                    <a:pt x="2688" y="7854"/>
                    <a:pt x="2919" y="7864"/>
                    <a:pt x="3155" y="7864"/>
                  </a:cubicBezTo>
                  <a:cubicBezTo>
                    <a:pt x="3610" y="7864"/>
                    <a:pt x="4085" y="7829"/>
                    <a:pt x="4477" y="7680"/>
                  </a:cubicBezTo>
                  <a:cubicBezTo>
                    <a:pt x="6215" y="7061"/>
                    <a:pt x="6572" y="4679"/>
                    <a:pt x="6382" y="3941"/>
                  </a:cubicBezTo>
                  <a:lnTo>
                    <a:pt x="6382" y="3941"/>
                  </a:lnTo>
                  <a:cubicBezTo>
                    <a:pt x="6185" y="4161"/>
                    <a:pt x="5321" y="5015"/>
                    <a:pt x="4979" y="5015"/>
                  </a:cubicBezTo>
                  <a:cubicBezTo>
                    <a:pt x="4970" y="5015"/>
                    <a:pt x="4961" y="5014"/>
                    <a:pt x="4953" y="5013"/>
                  </a:cubicBezTo>
                  <a:cubicBezTo>
                    <a:pt x="5310" y="4775"/>
                    <a:pt x="5417" y="3453"/>
                    <a:pt x="5024" y="2631"/>
                  </a:cubicBezTo>
                  <a:lnTo>
                    <a:pt x="5024" y="2631"/>
                  </a:lnTo>
                  <a:cubicBezTo>
                    <a:pt x="4905" y="2893"/>
                    <a:pt x="5013" y="3893"/>
                    <a:pt x="4703" y="3989"/>
                  </a:cubicBezTo>
                  <a:cubicBezTo>
                    <a:pt x="4774" y="2810"/>
                    <a:pt x="4060" y="1869"/>
                    <a:pt x="3917" y="1453"/>
                  </a:cubicBezTo>
                  <a:cubicBezTo>
                    <a:pt x="3751" y="1643"/>
                    <a:pt x="3762" y="1965"/>
                    <a:pt x="3762" y="2191"/>
                  </a:cubicBezTo>
                  <a:cubicBezTo>
                    <a:pt x="3631" y="1227"/>
                    <a:pt x="3536" y="905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82;p29"/>
            <p:cNvSpPr/>
            <p:nvPr/>
          </p:nvSpPr>
          <p:spPr>
            <a:xfrm>
              <a:off x="3059407" y="2096308"/>
              <a:ext cx="121397" cy="137302"/>
            </a:xfrm>
            <a:custGeom>
              <a:avLst/>
              <a:gdLst/>
              <a:ahLst/>
              <a:cxnLst/>
              <a:rect l="l" t="t" r="r" b="b"/>
              <a:pathLst>
                <a:path w="3633" h="4109" extrusionOk="0">
                  <a:moveTo>
                    <a:pt x="1989" y="0"/>
                  </a:moveTo>
                  <a:lnTo>
                    <a:pt x="1989" y="0"/>
                  </a:lnTo>
                  <a:cubicBezTo>
                    <a:pt x="1584" y="560"/>
                    <a:pt x="1418" y="1251"/>
                    <a:pt x="1501" y="1929"/>
                  </a:cubicBezTo>
                  <a:cubicBezTo>
                    <a:pt x="1239" y="1774"/>
                    <a:pt x="1048" y="1513"/>
                    <a:pt x="977" y="1215"/>
                  </a:cubicBezTo>
                  <a:cubicBezTo>
                    <a:pt x="846" y="1536"/>
                    <a:pt x="775" y="1894"/>
                    <a:pt x="787" y="2239"/>
                  </a:cubicBezTo>
                  <a:cubicBezTo>
                    <a:pt x="775" y="2501"/>
                    <a:pt x="882" y="2739"/>
                    <a:pt x="1072" y="2906"/>
                  </a:cubicBezTo>
                  <a:cubicBezTo>
                    <a:pt x="656" y="2846"/>
                    <a:pt x="310" y="2548"/>
                    <a:pt x="191" y="2144"/>
                  </a:cubicBezTo>
                  <a:lnTo>
                    <a:pt x="191" y="2144"/>
                  </a:lnTo>
                  <a:cubicBezTo>
                    <a:pt x="1" y="2596"/>
                    <a:pt x="286" y="3346"/>
                    <a:pt x="703" y="3656"/>
                  </a:cubicBezTo>
                  <a:cubicBezTo>
                    <a:pt x="1107" y="3957"/>
                    <a:pt x="1526" y="4108"/>
                    <a:pt x="1952" y="4108"/>
                  </a:cubicBezTo>
                  <a:cubicBezTo>
                    <a:pt x="2268" y="4108"/>
                    <a:pt x="2587" y="4025"/>
                    <a:pt x="2906" y="3858"/>
                  </a:cubicBezTo>
                  <a:cubicBezTo>
                    <a:pt x="3632" y="3489"/>
                    <a:pt x="3596" y="2453"/>
                    <a:pt x="3632" y="2239"/>
                  </a:cubicBezTo>
                  <a:lnTo>
                    <a:pt x="3632" y="2239"/>
                  </a:lnTo>
                  <a:cubicBezTo>
                    <a:pt x="3492" y="2433"/>
                    <a:pt x="3216" y="2627"/>
                    <a:pt x="2962" y="2627"/>
                  </a:cubicBezTo>
                  <a:cubicBezTo>
                    <a:pt x="2935" y="2627"/>
                    <a:pt x="2908" y="2624"/>
                    <a:pt x="2882" y="2620"/>
                  </a:cubicBezTo>
                  <a:cubicBezTo>
                    <a:pt x="3192" y="2334"/>
                    <a:pt x="3239" y="1822"/>
                    <a:pt x="3275" y="1429"/>
                  </a:cubicBezTo>
                  <a:lnTo>
                    <a:pt x="3275" y="1429"/>
                  </a:lnTo>
                  <a:cubicBezTo>
                    <a:pt x="3049" y="1560"/>
                    <a:pt x="2894" y="1941"/>
                    <a:pt x="2453" y="2048"/>
                  </a:cubicBezTo>
                  <a:cubicBezTo>
                    <a:pt x="1977" y="1489"/>
                    <a:pt x="1989" y="262"/>
                    <a:pt x="1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83;p29"/>
            <p:cNvSpPr/>
            <p:nvPr/>
          </p:nvSpPr>
          <p:spPr>
            <a:xfrm>
              <a:off x="3545996" y="1605775"/>
              <a:ext cx="463900" cy="463900"/>
            </a:xfrm>
            <a:custGeom>
              <a:avLst/>
              <a:gdLst/>
              <a:ahLst/>
              <a:cxnLst/>
              <a:rect l="l" t="t" r="r" b="b"/>
              <a:pathLst>
                <a:path w="13883" h="13883" extrusionOk="0">
                  <a:moveTo>
                    <a:pt x="6941" y="0"/>
                  </a:moveTo>
                  <a:cubicBezTo>
                    <a:pt x="3108" y="0"/>
                    <a:pt x="0" y="3108"/>
                    <a:pt x="0" y="6941"/>
                  </a:cubicBezTo>
                  <a:cubicBezTo>
                    <a:pt x="0" y="10775"/>
                    <a:pt x="3108" y="13883"/>
                    <a:pt x="6941" y="13883"/>
                  </a:cubicBezTo>
                  <a:cubicBezTo>
                    <a:pt x="10775" y="13883"/>
                    <a:pt x="13883" y="10775"/>
                    <a:pt x="13883" y="6941"/>
                  </a:cubicBezTo>
                  <a:cubicBezTo>
                    <a:pt x="13883" y="3108"/>
                    <a:pt x="10775" y="0"/>
                    <a:pt x="6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84;p29"/>
            <p:cNvSpPr/>
            <p:nvPr/>
          </p:nvSpPr>
          <p:spPr>
            <a:xfrm>
              <a:off x="3569053" y="1644069"/>
              <a:ext cx="402651" cy="387414"/>
            </a:xfrm>
            <a:custGeom>
              <a:avLst/>
              <a:gdLst/>
              <a:ahLst/>
              <a:cxnLst/>
              <a:rect l="l" t="t" r="r" b="b"/>
              <a:pathLst>
                <a:path w="12050" h="11594" extrusionOk="0">
                  <a:moveTo>
                    <a:pt x="6267" y="0"/>
                  </a:moveTo>
                  <a:cubicBezTo>
                    <a:pt x="4754" y="0"/>
                    <a:pt x="3265" y="591"/>
                    <a:pt x="2156" y="1700"/>
                  </a:cubicBezTo>
                  <a:cubicBezTo>
                    <a:pt x="501" y="3355"/>
                    <a:pt x="1" y="5843"/>
                    <a:pt x="894" y="8010"/>
                  </a:cubicBezTo>
                  <a:cubicBezTo>
                    <a:pt x="1787" y="10177"/>
                    <a:pt x="3906" y="11594"/>
                    <a:pt x="6251" y="11594"/>
                  </a:cubicBezTo>
                  <a:cubicBezTo>
                    <a:pt x="9442" y="11594"/>
                    <a:pt x="12050" y="8998"/>
                    <a:pt x="12050" y="5795"/>
                  </a:cubicBezTo>
                  <a:cubicBezTo>
                    <a:pt x="12050" y="3450"/>
                    <a:pt x="10645" y="1342"/>
                    <a:pt x="8478" y="438"/>
                  </a:cubicBezTo>
                  <a:cubicBezTo>
                    <a:pt x="7763" y="143"/>
                    <a:pt x="7012" y="0"/>
                    <a:pt x="6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85;p29"/>
            <p:cNvSpPr/>
            <p:nvPr/>
          </p:nvSpPr>
          <p:spPr>
            <a:xfrm>
              <a:off x="3625558" y="1815421"/>
              <a:ext cx="307953" cy="222043"/>
            </a:xfrm>
            <a:custGeom>
              <a:avLst/>
              <a:gdLst/>
              <a:ahLst/>
              <a:cxnLst/>
              <a:rect l="l" t="t" r="r" b="b"/>
              <a:pathLst>
                <a:path w="9216" h="6645" extrusionOk="0">
                  <a:moveTo>
                    <a:pt x="5906" y="1"/>
                  </a:moveTo>
                  <a:lnTo>
                    <a:pt x="2786" y="36"/>
                  </a:lnTo>
                  <a:cubicBezTo>
                    <a:pt x="2786" y="36"/>
                    <a:pt x="1131" y="1263"/>
                    <a:pt x="774" y="1739"/>
                  </a:cubicBezTo>
                  <a:cubicBezTo>
                    <a:pt x="0" y="2787"/>
                    <a:pt x="1060" y="6644"/>
                    <a:pt x="1060" y="6644"/>
                  </a:cubicBezTo>
                  <a:lnTo>
                    <a:pt x="8228" y="6644"/>
                  </a:lnTo>
                  <a:cubicBezTo>
                    <a:pt x="8228" y="6644"/>
                    <a:pt x="9216" y="2370"/>
                    <a:pt x="8097" y="1251"/>
                  </a:cubicBezTo>
                  <a:cubicBezTo>
                    <a:pt x="7751" y="906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86;p29"/>
            <p:cNvSpPr/>
            <p:nvPr/>
          </p:nvSpPr>
          <p:spPr>
            <a:xfrm>
              <a:off x="3682831" y="1652155"/>
              <a:ext cx="169514" cy="224983"/>
            </a:xfrm>
            <a:custGeom>
              <a:avLst/>
              <a:gdLst/>
              <a:ahLst/>
              <a:cxnLst/>
              <a:rect l="l" t="t" r="r" b="b"/>
              <a:pathLst>
                <a:path w="5073" h="6733" extrusionOk="0">
                  <a:moveTo>
                    <a:pt x="2522" y="0"/>
                  </a:moveTo>
                  <a:cubicBezTo>
                    <a:pt x="2461" y="0"/>
                    <a:pt x="2398" y="2"/>
                    <a:pt x="2334" y="5"/>
                  </a:cubicBezTo>
                  <a:cubicBezTo>
                    <a:pt x="1632" y="41"/>
                    <a:pt x="1108" y="493"/>
                    <a:pt x="715" y="1053"/>
                  </a:cubicBezTo>
                  <a:cubicBezTo>
                    <a:pt x="132" y="1910"/>
                    <a:pt x="1" y="3017"/>
                    <a:pt x="382" y="3994"/>
                  </a:cubicBezTo>
                  <a:cubicBezTo>
                    <a:pt x="632" y="4660"/>
                    <a:pt x="1001" y="5399"/>
                    <a:pt x="1489" y="5851"/>
                  </a:cubicBezTo>
                  <a:cubicBezTo>
                    <a:pt x="1668" y="6113"/>
                    <a:pt x="2596" y="6732"/>
                    <a:pt x="2596" y="6732"/>
                  </a:cubicBezTo>
                  <a:cubicBezTo>
                    <a:pt x="2596" y="6732"/>
                    <a:pt x="2601" y="6733"/>
                    <a:pt x="2611" y="6733"/>
                  </a:cubicBezTo>
                  <a:cubicBezTo>
                    <a:pt x="2691" y="6733"/>
                    <a:pt x="3111" y="6685"/>
                    <a:pt x="3930" y="5792"/>
                  </a:cubicBezTo>
                  <a:cubicBezTo>
                    <a:pt x="4847" y="4779"/>
                    <a:pt x="5073" y="3077"/>
                    <a:pt x="5037" y="2493"/>
                  </a:cubicBezTo>
                  <a:cubicBezTo>
                    <a:pt x="5002" y="1927"/>
                    <a:pt x="4608" y="0"/>
                    <a:pt x="2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87;p29"/>
            <p:cNvSpPr/>
            <p:nvPr/>
          </p:nvSpPr>
          <p:spPr>
            <a:xfrm>
              <a:off x="3698770" y="1698836"/>
              <a:ext cx="140443" cy="174694"/>
            </a:xfrm>
            <a:custGeom>
              <a:avLst/>
              <a:gdLst/>
              <a:ahLst/>
              <a:cxnLst/>
              <a:rect l="l" t="t" r="r" b="b"/>
              <a:pathLst>
                <a:path w="4203" h="5228" extrusionOk="0">
                  <a:moveTo>
                    <a:pt x="1938" y="1"/>
                  </a:moveTo>
                  <a:cubicBezTo>
                    <a:pt x="1927" y="1"/>
                    <a:pt x="1916" y="1"/>
                    <a:pt x="1905" y="1"/>
                  </a:cubicBezTo>
                  <a:cubicBezTo>
                    <a:pt x="583" y="13"/>
                    <a:pt x="0" y="1966"/>
                    <a:pt x="0" y="1966"/>
                  </a:cubicBezTo>
                  <a:cubicBezTo>
                    <a:pt x="0" y="1966"/>
                    <a:pt x="274" y="3716"/>
                    <a:pt x="1226" y="4525"/>
                  </a:cubicBezTo>
                  <a:cubicBezTo>
                    <a:pt x="1369" y="4728"/>
                    <a:pt x="2107" y="5228"/>
                    <a:pt x="2107" y="5228"/>
                  </a:cubicBezTo>
                  <a:cubicBezTo>
                    <a:pt x="2107" y="5228"/>
                    <a:pt x="2429" y="5109"/>
                    <a:pt x="3167" y="4466"/>
                  </a:cubicBezTo>
                  <a:cubicBezTo>
                    <a:pt x="3989" y="3763"/>
                    <a:pt x="4203" y="2323"/>
                    <a:pt x="4167" y="1858"/>
                  </a:cubicBezTo>
                  <a:cubicBezTo>
                    <a:pt x="4144" y="1398"/>
                    <a:pt x="3230" y="1"/>
                    <a:pt x="1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88;p29"/>
            <p:cNvSpPr/>
            <p:nvPr/>
          </p:nvSpPr>
          <p:spPr>
            <a:xfrm>
              <a:off x="3717449" y="1778063"/>
              <a:ext cx="103085" cy="109935"/>
            </a:xfrm>
            <a:custGeom>
              <a:avLst/>
              <a:gdLst/>
              <a:ahLst/>
              <a:cxnLst/>
              <a:rect l="l" t="t" r="r" b="b"/>
              <a:pathLst>
                <a:path w="3085" h="3290" extrusionOk="0">
                  <a:moveTo>
                    <a:pt x="1532" y="1"/>
                  </a:moveTo>
                  <a:cubicBezTo>
                    <a:pt x="1135" y="1"/>
                    <a:pt x="732" y="102"/>
                    <a:pt x="763" y="321"/>
                  </a:cubicBezTo>
                  <a:cubicBezTo>
                    <a:pt x="822" y="714"/>
                    <a:pt x="810" y="1392"/>
                    <a:pt x="596" y="1476"/>
                  </a:cubicBezTo>
                  <a:cubicBezTo>
                    <a:pt x="529" y="1504"/>
                    <a:pt x="440" y="1513"/>
                    <a:pt x="352" y="1513"/>
                  </a:cubicBezTo>
                  <a:cubicBezTo>
                    <a:pt x="175" y="1513"/>
                    <a:pt x="1" y="1476"/>
                    <a:pt x="1" y="1476"/>
                  </a:cubicBezTo>
                  <a:lnTo>
                    <a:pt x="1" y="1476"/>
                  </a:lnTo>
                  <a:cubicBezTo>
                    <a:pt x="1" y="1476"/>
                    <a:pt x="1105" y="3290"/>
                    <a:pt x="1614" y="3290"/>
                  </a:cubicBezTo>
                  <a:cubicBezTo>
                    <a:pt x="1629" y="3290"/>
                    <a:pt x="1642" y="3288"/>
                    <a:pt x="1656" y="3286"/>
                  </a:cubicBezTo>
                  <a:cubicBezTo>
                    <a:pt x="2132" y="3190"/>
                    <a:pt x="3084" y="1583"/>
                    <a:pt x="3084" y="1583"/>
                  </a:cubicBezTo>
                  <a:cubicBezTo>
                    <a:pt x="2822" y="1535"/>
                    <a:pt x="2572" y="1476"/>
                    <a:pt x="2334" y="1392"/>
                  </a:cubicBezTo>
                  <a:cubicBezTo>
                    <a:pt x="2180" y="1309"/>
                    <a:pt x="2263" y="607"/>
                    <a:pt x="2275" y="261"/>
                  </a:cubicBezTo>
                  <a:cubicBezTo>
                    <a:pt x="2286" y="93"/>
                    <a:pt x="1912" y="1"/>
                    <a:pt x="1532" y="1"/>
                  </a:cubicBezTo>
                  <a:close/>
                </a:path>
              </a:pathLst>
            </a:custGeom>
            <a:solidFill>
              <a:srgbClr val="E8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9;p29"/>
            <p:cNvSpPr/>
            <p:nvPr/>
          </p:nvSpPr>
          <p:spPr>
            <a:xfrm>
              <a:off x="3717449" y="1826582"/>
              <a:ext cx="102684" cy="61417"/>
            </a:xfrm>
            <a:custGeom>
              <a:avLst/>
              <a:gdLst/>
              <a:ahLst/>
              <a:cxnLst/>
              <a:rect l="l" t="t" r="r" b="b"/>
              <a:pathLst>
                <a:path w="3073" h="1838" extrusionOk="0">
                  <a:moveTo>
                    <a:pt x="2477" y="0"/>
                  </a:moveTo>
                  <a:cubicBezTo>
                    <a:pt x="2389" y="367"/>
                    <a:pt x="1948" y="679"/>
                    <a:pt x="1491" y="679"/>
                  </a:cubicBezTo>
                  <a:cubicBezTo>
                    <a:pt x="1146" y="679"/>
                    <a:pt x="792" y="501"/>
                    <a:pt x="572" y="36"/>
                  </a:cubicBezTo>
                  <a:cubicBezTo>
                    <a:pt x="477" y="54"/>
                    <a:pt x="382" y="63"/>
                    <a:pt x="286" y="63"/>
                  </a:cubicBezTo>
                  <a:cubicBezTo>
                    <a:pt x="191" y="63"/>
                    <a:pt x="96" y="54"/>
                    <a:pt x="1" y="36"/>
                  </a:cubicBezTo>
                  <a:lnTo>
                    <a:pt x="1" y="36"/>
                  </a:lnTo>
                  <a:cubicBezTo>
                    <a:pt x="1" y="36"/>
                    <a:pt x="1105" y="1838"/>
                    <a:pt x="1603" y="1838"/>
                  </a:cubicBezTo>
                  <a:cubicBezTo>
                    <a:pt x="1617" y="1838"/>
                    <a:pt x="1631" y="1837"/>
                    <a:pt x="1644" y="1834"/>
                  </a:cubicBezTo>
                  <a:cubicBezTo>
                    <a:pt x="2120" y="1738"/>
                    <a:pt x="3072" y="143"/>
                    <a:pt x="3072" y="143"/>
                  </a:cubicBezTo>
                  <a:cubicBezTo>
                    <a:pt x="3072" y="143"/>
                    <a:pt x="2703" y="60"/>
                    <a:pt x="2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90;p29"/>
            <p:cNvSpPr/>
            <p:nvPr/>
          </p:nvSpPr>
          <p:spPr>
            <a:xfrm>
              <a:off x="3741909" y="1778364"/>
              <a:ext cx="51760" cy="51092"/>
            </a:xfrm>
            <a:custGeom>
              <a:avLst/>
              <a:gdLst/>
              <a:ahLst/>
              <a:cxnLst/>
              <a:rect l="l" t="t" r="r" b="b"/>
              <a:pathLst>
                <a:path w="1549" h="1529" extrusionOk="0">
                  <a:moveTo>
                    <a:pt x="778" y="1"/>
                  </a:moveTo>
                  <a:cubicBezTo>
                    <a:pt x="388" y="1"/>
                    <a:pt x="1" y="96"/>
                    <a:pt x="31" y="312"/>
                  </a:cubicBezTo>
                  <a:cubicBezTo>
                    <a:pt x="90" y="621"/>
                    <a:pt x="78" y="943"/>
                    <a:pt x="7" y="1253"/>
                  </a:cubicBezTo>
                  <a:cubicBezTo>
                    <a:pt x="247" y="1436"/>
                    <a:pt x="532" y="1529"/>
                    <a:pt x="817" y="1529"/>
                  </a:cubicBezTo>
                  <a:cubicBezTo>
                    <a:pt x="1068" y="1529"/>
                    <a:pt x="1320" y="1457"/>
                    <a:pt x="1543" y="1312"/>
                  </a:cubicBezTo>
                  <a:cubicBezTo>
                    <a:pt x="1459" y="1098"/>
                    <a:pt x="1519" y="550"/>
                    <a:pt x="1543" y="252"/>
                  </a:cubicBezTo>
                  <a:cubicBezTo>
                    <a:pt x="1549" y="93"/>
                    <a:pt x="1162" y="1"/>
                    <a:pt x="778" y="1"/>
                  </a:cubicBezTo>
                  <a:close/>
                </a:path>
              </a:pathLst>
            </a:custGeom>
            <a:solidFill>
              <a:srgbClr val="E8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91;p29"/>
            <p:cNvSpPr/>
            <p:nvPr/>
          </p:nvSpPr>
          <p:spPr>
            <a:xfrm>
              <a:off x="3711868" y="1696464"/>
              <a:ext cx="111840" cy="129349"/>
            </a:xfrm>
            <a:custGeom>
              <a:avLst/>
              <a:gdLst/>
              <a:ahLst/>
              <a:cxnLst/>
              <a:rect l="l" t="t" r="r" b="b"/>
              <a:pathLst>
                <a:path w="3347" h="3871" extrusionOk="0">
                  <a:moveTo>
                    <a:pt x="1656" y="1"/>
                  </a:moveTo>
                  <a:cubicBezTo>
                    <a:pt x="763" y="13"/>
                    <a:pt x="37" y="632"/>
                    <a:pt x="1" y="1406"/>
                  </a:cubicBezTo>
                  <a:lnTo>
                    <a:pt x="1" y="1429"/>
                  </a:lnTo>
                  <a:cubicBezTo>
                    <a:pt x="1" y="1548"/>
                    <a:pt x="13" y="1668"/>
                    <a:pt x="37" y="1787"/>
                  </a:cubicBezTo>
                  <a:cubicBezTo>
                    <a:pt x="132" y="2382"/>
                    <a:pt x="596" y="3834"/>
                    <a:pt x="1680" y="3870"/>
                  </a:cubicBezTo>
                  <a:cubicBezTo>
                    <a:pt x="1688" y="3870"/>
                    <a:pt x="1697" y="3870"/>
                    <a:pt x="1705" y="3870"/>
                  </a:cubicBezTo>
                  <a:cubicBezTo>
                    <a:pt x="2770" y="3870"/>
                    <a:pt x="3216" y="2377"/>
                    <a:pt x="3311" y="1787"/>
                  </a:cubicBezTo>
                  <a:cubicBezTo>
                    <a:pt x="3335" y="1656"/>
                    <a:pt x="3347" y="1537"/>
                    <a:pt x="3347" y="1406"/>
                  </a:cubicBezTo>
                  <a:cubicBezTo>
                    <a:pt x="3311" y="644"/>
                    <a:pt x="2585" y="24"/>
                    <a:pt x="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92;p29"/>
            <p:cNvSpPr/>
            <p:nvPr/>
          </p:nvSpPr>
          <p:spPr>
            <a:xfrm>
              <a:off x="3711868" y="1696865"/>
              <a:ext cx="112241" cy="85576"/>
            </a:xfrm>
            <a:custGeom>
              <a:avLst/>
              <a:gdLst/>
              <a:ahLst/>
              <a:cxnLst/>
              <a:rect l="l" t="t" r="r" b="b"/>
              <a:pathLst>
                <a:path w="3359" h="2561" extrusionOk="0">
                  <a:moveTo>
                    <a:pt x="1656" y="1"/>
                  </a:moveTo>
                  <a:cubicBezTo>
                    <a:pt x="763" y="12"/>
                    <a:pt x="37" y="632"/>
                    <a:pt x="1" y="1406"/>
                  </a:cubicBezTo>
                  <a:lnTo>
                    <a:pt x="1" y="1417"/>
                  </a:lnTo>
                  <a:cubicBezTo>
                    <a:pt x="1" y="1536"/>
                    <a:pt x="13" y="1656"/>
                    <a:pt x="37" y="1775"/>
                  </a:cubicBezTo>
                  <a:cubicBezTo>
                    <a:pt x="84" y="2037"/>
                    <a:pt x="156" y="2287"/>
                    <a:pt x="251" y="2537"/>
                  </a:cubicBezTo>
                  <a:cubicBezTo>
                    <a:pt x="523" y="2316"/>
                    <a:pt x="1044" y="2209"/>
                    <a:pt x="1585" y="2209"/>
                  </a:cubicBezTo>
                  <a:cubicBezTo>
                    <a:pt x="2156" y="2209"/>
                    <a:pt x="2748" y="2328"/>
                    <a:pt x="3097" y="2560"/>
                  </a:cubicBezTo>
                  <a:cubicBezTo>
                    <a:pt x="3216" y="2310"/>
                    <a:pt x="3299" y="2048"/>
                    <a:pt x="3347" y="1775"/>
                  </a:cubicBezTo>
                  <a:cubicBezTo>
                    <a:pt x="3359" y="1644"/>
                    <a:pt x="3359" y="1525"/>
                    <a:pt x="3347" y="1406"/>
                  </a:cubicBezTo>
                  <a:cubicBezTo>
                    <a:pt x="3311" y="632"/>
                    <a:pt x="2585" y="12"/>
                    <a:pt x="1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93;p29"/>
            <p:cNvSpPr/>
            <p:nvPr/>
          </p:nvSpPr>
          <p:spPr>
            <a:xfrm>
              <a:off x="3696197" y="1662113"/>
              <a:ext cx="149799" cy="75384"/>
            </a:xfrm>
            <a:custGeom>
              <a:avLst/>
              <a:gdLst/>
              <a:ahLst/>
              <a:cxnLst/>
              <a:rect l="l" t="t" r="r" b="b"/>
              <a:pathLst>
                <a:path w="4483" h="2256" extrusionOk="0">
                  <a:moveTo>
                    <a:pt x="2261" y="0"/>
                  </a:moveTo>
                  <a:cubicBezTo>
                    <a:pt x="1244" y="0"/>
                    <a:pt x="1" y="575"/>
                    <a:pt x="434" y="2255"/>
                  </a:cubicBezTo>
                  <a:cubicBezTo>
                    <a:pt x="434" y="2255"/>
                    <a:pt x="979" y="1906"/>
                    <a:pt x="2013" y="1906"/>
                  </a:cubicBezTo>
                  <a:cubicBezTo>
                    <a:pt x="2530" y="1906"/>
                    <a:pt x="3169" y="1993"/>
                    <a:pt x="3923" y="2255"/>
                  </a:cubicBezTo>
                  <a:cubicBezTo>
                    <a:pt x="4482" y="850"/>
                    <a:pt x="3470" y="124"/>
                    <a:pt x="2554" y="17"/>
                  </a:cubicBezTo>
                  <a:cubicBezTo>
                    <a:pt x="2459" y="6"/>
                    <a:pt x="2361" y="0"/>
                    <a:pt x="2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94;p29"/>
            <p:cNvSpPr/>
            <p:nvPr/>
          </p:nvSpPr>
          <p:spPr>
            <a:xfrm>
              <a:off x="3564274" y="1731884"/>
              <a:ext cx="428113" cy="218033"/>
            </a:xfrm>
            <a:custGeom>
              <a:avLst/>
              <a:gdLst/>
              <a:ahLst/>
              <a:cxnLst/>
              <a:rect l="l" t="t" r="r" b="b"/>
              <a:pathLst>
                <a:path w="12812" h="6525" extrusionOk="0">
                  <a:moveTo>
                    <a:pt x="560" y="0"/>
                  </a:moveTo>
                  <a:lnTo>
                    <a:pt x="1" y="1334"/>
                  </a:lnTo>
                  <a:lnTo>
                    <a:pt x="12252" y="6525"/>
                  </a:lnTo>
                  <a:lnTo>
                    <a:pt x="12812" y="518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683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43"/>
          <p:cNvGrpSpPr/>
          <p:nvPr/>
        </p:nvGrpSpPr>
        <p:grpSpPr>
          <a:xfrm>
            <a:off x="609600" y="119255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1306937"/>
            <a:ext cx="44958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banking: Malware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care au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știința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malițioase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calculator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drepturi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stației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GB" dirty="0">
                <a:solidFill>
                  <a:schemeClr val="accent4"/>
                </a:solidFill>
                <a:latin typeface="Open Sans" panose="020B060402020202020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2985214"/>
            <a:ext cx="45720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ro-RO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sa previi un caz de malware?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Instalează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program antivirus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updatează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Folosește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calculator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necertificate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atașamente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email-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nu le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cunoști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02136"/>
            <a:ext cx="3017959" cy="182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5" y="2725926"/>
            <a:ext cx="3375425" cy="230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200150"/>
            <a:ext cx="48006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engineering (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Inginerie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o-RO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efectuării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operațiuni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divulgării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confidențiale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inginerie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funcționează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abilități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cunoscută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VoIP (Voice over Internet Protocol)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atacatorului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să-și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apelul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țintei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3469599"/>
            <a:ext cx="457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ro-RO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să previi un caz de Inginerie Socială?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confidențiale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(date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CNP, data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nașterii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date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card, user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banking,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neautorizate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străine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cauză</a:t>
            </a:r>
            <a:r>
              <a:rPr lang="ro-RO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4246"/>
            <a:ext cx="2895600" cy="192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0150"/>
            <a:ext cx="35052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329" y="1149015"/>
            <a:ext cx="55245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buSzPct val="90000"/>
              <a:buFont typeface="Symbol" panose="05050102010706020507" pitchFamily="18" charset="2"/>
              <a:buChar char="¨"/>
            </a:pP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fraude</a:t>
            </a:r>
            <a:r>
              <a:rPr lang="en-GB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Contactează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(ex.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spatele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blocarea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cardului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tranzacții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neautorizate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tine</a:t>
            </a:r>
            <a:endParaRPr lang="ro-RO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curs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solicitarilor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străine</a:t>
            </a:r>
            <a:endParaRPr lang="ro-RO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Sesizează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GB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incident.</a:t>
            </a:r>
            <a:endParaRPr lang="en-GB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61" y="2473436"/>
            <a:ext cx="3200400" cy="213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8" y="2595045"/>
            <a:ext cx="4299235" cy="206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30"/>
          <p:cNvGrpSpPr/>
          <p:nvPr/>
        </p:nvGrpSpPr>
        <p:grpSpPr>
          <a:xfrm>
            <a:off x="96766" y="742950"/>
            <a:ext cx="2196693" cy="2155316"/>
            <a:chOff x="749861" y="1215287"/>
            <a:chExt cx="3230254" cy="3450716"/>
          </a:xfrm>
        </p:grpSpPr>
        <p:sp>
          <p:nvSpPr>
            <p:cNvPr id="32" name="Google Shape;764;p26"/>
            <p:cNvSpPr/>
            <p:nvPr/>
          </p:nvSpPr>
          <p:spPr>
            <a:xfrm>
              <a:off x="749861" y="1435749"/>
              <a:ext cx="3230254" cy="3230254"/>
            </a:xfrm>
            <a:custGeom>
              <a:avLst/>
              <a:gdLst/>
              <a:ahLst/>
              <a:cxnLst/>
              <a:rect l="l" t="t" r="r" b="b"/>
              <a:pathLst>
                <a:path w="83642" h="83642" fill="none" extrusionOk="0">
                  <a:moveTo>
                    <a:pt x="83642" y="41815"/>
                  </a:moveTo>
                  <a:cubicBezTo>
                    <a:pt x="83642" y="64913"/>
                    <a:pt x="64913" y="83642"/>
                    <a:pt x="41815" y="83642"/>
                  </a:cubicBezTo>
                  <a:cubicBezTo>
                    <a:pt x="18717" y="83642"/>
                    <a:pt x="1" y="64913"/>
                    <a:pt x="1" y="41815"/>
                  </a:cubicBezTo>
                  <a:cubicBezTo>
                    <a:pt x="1" y="18717"/>
                    <a:pt x="18717" y="0"/>
                    <a:pt x="41815" y="0"/>
                  </a:cubicBezTo>
                  <a:cubicBezTo>
                    <a:pt x="64913" y="0"/>
                    <a:pt x="83642" y="18717"/>
                    <a:pt x="83642" y="41815"/>
                  </a:cubicBezTo>
                  <a:close/>
                </a:path>
              </a:pathLst>
            </a:custGeom>
            <a:solidFill>
              <a:schemeClr val="accent6"/>
            </a:solidFill>
            <a:ln w="640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5;p26"/>
            <p:cNvSpPr/>
            <p:nvPr/>
          </p:nvSpPr>
          <p:spPr>
            <a:xfrm>
              <a:off x="1727345" y="4110319"/>
              <a:ext cx="1381322" cy="104853"/>
            </a:xfrm>
            <a:custGeom>
              <a:avLst/>
              <a:gdLst/>
              <a:ahLst/>
              <a:cxnLst/>
              <a:rect l="l" t="t" r="r" b="b"/>
              <a:pathLst>
                <a:path w="35767" h="2715" extrusionOk="0">
                  <a:moveTo>
                    <a:pt x="0" y="0"/>
                  </a:moveTo>
                  <a:lnTo>
                    <a:pt x="0" y="2715"/>
                  </a:lnTo>
                  <a:lnTo>
                    <a:pt x="35767" y="2715"/>
                  </a:lnTo>
                  <a:lnTo>
                    <a:pt x="35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6;p26"/>
            <p:cNvSpPr/>
            <p:nvPr/>
          </p:nvSpPr>
          <p:spPr>
            <a:xfrm>
              <a:off x="970477" y="2674736"/>
              <a:ext cx="2887231" cy="1389161"/>
            </a:xfrm>
            <a:custGeom>
              <a:avLst/>
              <a:gdLst/>
              <a:ahLst/>
              <a:cxnLst/>
              <a:rect l="l" t="t" r="r" b="b"/>
              <a:pathLst>
                <a:path w="74760" h="35970" extrusionOk="0">
                  <a:moveTo>
                    <a:pt x="25540" y="1"/>
                  </a:moveTo>
                  <a:cubicBezTo>
                    <a:pt x="21039" y="537"/>
                    <a:pt x="17015" y="3073"/>
                    <a:pt x="14586" y="6894"/>
                  </a:cubicBezTo>
                  <a:cubicBezTo>
                    <a:pt x="9895" y="14253"/>
                    <a:pt x="2537" y="26171"/>
                    <a:pt x="1513" y="29921"/>
                  </a:cubicBezTo>
                  <a:cubicBezTo>
                    <a:pt x="1" y="35458"/>
                    <a:pt x="5549" y="35969"/>
                    <a:pt x="5549" y="35969"/>
                  </a:cubicBezTo>
                  <a:lnTo>
                    <a:pt x="29338" y="35969"/>
                  </a:lnTo>
                  <a:lnTo>
                    <a:pt x="25980" y="25718"/>
                  </a:lnTo>
                  <a:lnTo>
                    <a:pt x="14276" y="25718"/>
                  </a:lnTo>
                  <a:lnTo>
                    <a:pt x="18991" y="17312"/>
                  </a:lnTo>
                  <a:lnTo>
                    <a:pt x="55770" y="17312"/>
                  </a:lnTo>
                  <a:lnTo>
                    <a:pt x="60472" y="25718"/>
                  </a:lnTo>
                  <a:lnTo>
                    <a:pt x="48030" y="25718"/>
                  </a:lnTo>
                  <a:lnTo>
                    <a:pt x="44673" y="35969"/>
                  </a:lnTo>
                  <a:lnTo>
                    <a:pt x="69212" y="35969"/>
                  </a:lnTo>
                  <a:cubicBezTo>
                    <a:pt x="69212" y="35969"/>
                    <a:pt x="74760" y="35458"/>
                    <a:pt x="73248" y="29921"/>
                  </a:cubicBezTo>
                  <a:cubicBezTo>
                    <a:pt x="72224" y="26171"/>
                    <a:pt x="64854" y="14253"/>
                    <a:pt x="60175" y="6894"/>
                  </a:cubicBezTo>
                  <a:cubicBezTo>
                    <a:pt x="57734" y="3073"/>
                    <a:pt x="53710" y="537"/>
                    <a:pt x="49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8;p26"/>
            <p:cNvSpPr/>
            <p:nvPr/>
          </p:nvSpPr>
          <p:spPr>
            <a:xfrm>
              <a:off x="1703439" y="1215287"/>
              <a:ext cx="1421332" cy="1697349"/>
            </a:xfrm>
            <a:custGeom>
              <a:avLst/>
              <a:gdLst/>
              <a:ahLst/>
              <a:cxnLst/>
              <a:rect l="l" t="t" r="r" b="b"/>
              <a:pathLst>
                <a:path w="36803" h="43950" extrusionOk="0">
                  <a:moveTo>
                    <a:pt x="18395" y="0"/>
                  </a:moveTo>
                  <a:cubicBezTo>
                    <a:pt x="8239" y="0"/>
                    <a:pt x="0" y="10978"/>
                    <a:pt x="0" y="24515"/>
                  </a:cubicBezTo>
                  <a:cubicBezTo>
                    <a:pt x="0" y="30111"/>
                    <a:pt x="1405" y="35255"/>
                    <a:pt x="3774" y="39386"/>
                  </a:cubicBezTo>
                  <a:cubicBezTo>
                    <a:pt x="8174" y="42428"/>
                    <a:pt x="13285" y="43949"/>
                    <a:pt x="18397" y="43949"/>
                  </a:cubicBezTo>
                  <a:cubicBezTo>
                    <a:pt x="23509" y="43949"/>
                    <a:pt x="28623" y="42428"/>
                    <a:pt x="33028" y="39386"/>
                  </a:cubicBezTo>
                  <a:cubicBezTo>
                    <a:pt x="35386" y="35255"/>
                    <a:pt x="36791" y="30111"/>
                    <a:pt x="36791" y="24515"/>
                  </a:cubicBezTo>
                  <a:cubicBezTo>
                    <a:pt x="36802" y="10978"/>
                    <a:pt x="28563" y="0"/>
                    <a:pt x="18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0;p26"/>
            <p:cNvSpPr/>
            <p:nvPr/>
          </p:nvSpPr>
          <p:spPr>
            <a:xfrm>
              <a:off x="1950798" y="1632808"/>
              <a:ext cx="909115" cy="862346"/>
            </a:xfrm>
            <a:custGeom>
              <a:avLst/>
              <a:gdLst/>
              <a:ahLst/>
              <a:cxnLst/>
              <a:rect l="l" t="t" r="r" b="b"/>
              <a:pathLst>
                <a:path w="23540" h="22329" extrusionOk="0">
                  <a:moveTo>
                    <a:pt x="11967" y="0"/>
                  </a:moveTo>
                  <a:lnTo>
                    <a:pt x="11967" y="0"/>
                  </a:lnTo>
                  <a:cubicBezTo>
                    <a:pt x="9466" y="2774"/>
                    <a:pt x="6299" y="4870"/>
                    <a:pt x="2775" y="6084"/>
                  </a:cubicBezTo>
                  <a:cubicBezTo>
                    <a:pt x="2799" y="5191"/>
                    <a:pt x="2763" y="4298"/>
                    <a:pt x="2668" y="3417"/>
                  </a:cubicBezTo>
                  <a:cubicBezTo>
                    <a:pt x="2263" y="5489"/>
                    <a:pt x="1656" y="7513"/>
                    <a:pt x="870" y="9478"/>
                  </a:cubicBezTo>
                  <a:cubicBezTo>
                    <a:pt x="668" y="9978"/>
                    <a:pt x="453" y="10478"/>
                    <a:pt x="84" y="10871"/>
                  </a:cubicBezTo>
                  <a:cubicBezTo>
                    <a:pt x="60" y="10894"/>
                    <a:pt x="25" y="10918"/>
                    <a:pt x="1" y="10942"/>
                  </a:cubicBezTo>
                  <a:cubicBezTo>
                    <a:pt x="417" y="15347"/>
                    <a:pt x="2989" y="19098"/>
                    <a:pt x="6597" y="20991"/>
                  </a:cubicBezTo>
                  <a:cubicBezTo>
                    <a:pt x="8285" y="21882"/>
                    <a:pt x="10144" y="22329"/>
                    <a:pt x="12002" y="22329"/>
                  </a:cubicBezTo>
                  <a:cubicBezTo>
                    <a:pt x="13891" y="22329"/>
                    <a:pt x="15780" y="21868"/>
                    <a:pt x="17491" y="20943"/>
                  </a:cubicBezTo>
                  <a:cubicBezTo>
                    <a:pt x="20444" y="19324"/>
                    <a:pt x="22635" y="16586"/>
                    <a:pt x="23539" y="13335"/>
                  </a:cubicBezTo>
                  <a:cubicBezTo>
                    <a:pt x="23170" y="12799"/>
                    <a:pt x="22944" y="12085"/>
                    <a:pt x="22813" y="11430"/>
                  </a:cubicBezTo>
                  <a:cubicBezTo>
                    <a:pt x="22396" y="9382"/>
                    <a:pt x="22230" y="7275"/>
                    <a:pt x="22349" y="5191"/>
                  </a:cubicBezTo>
                  <a:lnTo>
                    <a:pt x="22349" y="5191"/>
                  </a:lnTo>
                  <a:cubicBezTo>
                    <a:pt x="21670" y="5668"/>
                    <a:pt x="20884" y="5941"/>
                    <a:pt x="20063" y="5989"/>
                  </a:cubicBezTo>
                  <a:cubicBezTo>
                    <a:pt x="20372" y="5013"/>
                    <a:pt x="20587" y="4025"/>
                    <a:pt x="20706" y="3013"/>
                  </a:cubicBezTo>
                  <a:lnTo>
                    <a:pt x="20706" y="3013"/>
                  </a:lnTo>
                  <a:cubicBezTo>
                    <a:pt x="19241" y="3798"/>
                    <a:pt x="17634" y="4287"/>
                    <a:pt x="15979" y="4429"/>
                  </a:cubicBezTo>
                  <a:lnTo>
                    <a:pt x="16681" y="1679"/>
                  </a:lnTo>
                  <a:lnTo>
                    <a:pt x="16681" y="1679"/>
                  </a:lnTo>
                  <a:cubicBezTo>
                    <a:pt x="15038" y="3155"/>
                    <a:pt x="13098" y="4251"/>
                    <a:pt x="10990" y="4882"/>
                  </a:cubicBezTo>
                  <a:cubicBezTo>
                    <a:pt x="11633" y="3334"/>
                    <a:pt x="11955" y="1679"/>
                    <a:pt x="1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1;p26"/>
            <p:cNvSpPr/>
            <p:nvPr/>
          </p:nvSpPr>
          <p:spPr>
            <a:xfrm>
              <a:off x="1947592" y="1543596"/>
              <a:ext cx="933021" cy="604712"/>
            </a:xfrm>
            <a:custGeom>
              <a:avLst/>
              <a:gdLst/>
              <a:ahLst/>
              <a:cxnLst/>
              <a:rect l="l" t="t" r="r" b="b"/>
              <a:pathLst>
                <a:path w="24159" h="15658" extrusionOk="0">
                  <a:moveTo>
                    <a:pt x="12073" y="0"/>
                  </a:moveTo>
                  <a:cubicBezTo>
                    <a:pt x="8501" y="0"/>
                    <a:pt x="5251" y="1489"/>
                    <a:pt x="2786" y="3941"/>
                  </a:cubicBezTo>
                  <a:cubicBezTo>
                    <a:pt x="977" y="6227"/>
                    <a:pt x="0" y="9073"/>
                    <a:pt x="12" y="11990"/>
                  </a:cubicBezTo>
                  <a:cubicBezTo>
                    <a:pt x="12" y="12419"/>
                    <a:pt x="36" y="12835"/>
                    <a:pt x="84" y="13252"/>
                  </a:cubicBezTo>
                  <a:cubicBezTo>
                    <a:pt x="108" y="13228"/>
                    <a:pt x="143" y="13204"/>
                    <a:pt x="167" y="13181"/>
                  </a:cubicBezTo>
                  <a:cubicBezTo>
                    <a:pt x="536" y="12788"/>
                    <a:pt x="762" y="12288"/>
                    <a:pt x="953" y="11788"/>
                  </a:cubicBezTo>
                  <a:cubicBezTo>
                    <a:pt x="1739" y="9823"/>
                    <a:pt x="2346" y="7787"/>
                    <a:pt x="2751" y="5727"/>
                  </a:cubicBezTo>
                  <a:cubicBezTo>
                    <a:pt x="2846" y="6608"/>
                    <a:pt x="2882" y="7501"/>
                    <a:pt x="2846" y="8394"/>
                  </a:cubicBezTo>
                  <a:cubicBezTo>
                    <a:pt x="6382" y="7180"/>
                    <a:pt x="9549" y="5084"/>
                    <a:pt x="12050" y="2310"/>
                  </a:cubicBezTo>
                  <a:lnTo>
                    <a:pt x="12050" y="2310"/>
                  </a:lnTo>
                  <a:cubicBezTo>
                    <a:pt x="12038" y="3989"/>
                    <a:pt x="11716" y="5644"/>
                    <a:pt x="11073" y="7192"/>
                  </a:cubicBezTo>
                  <a:cubicBezTo>
                    <a:pt x="13181" y="6561"/>
                    <a:pt x="15121" y="5465"/>
                    <a:pt x="16764" y="3989"/>
                  </a:cubicBezTo>
                  <a:lnTo>
                    <a:pt x="16764" y="3989"/>
                  </a:lnTo>
                  <a:lnTo>
                    <a:pt x="16062" y="6739"/>
                  </a:lnTo>
                  <a:cubicBezTo>
                    <a:pt x="17717" y="6597"/>
                    <a:pt x="19324" y="6108"/>
                    <a:pt x="20789" y="5323"/>
                  </a:cubicBezTo>
                  <a:lnTo>
                    <a:pt x="20789" y="5323"/>
                  </a:lnTo>
                  <a:cubicBezTo>
                    <a:pt x="20682" y="6335"/>
                    <a:pt x="20455" y="7335"/>
                    <a:pt x="20146" y="8299"/>
                  </a:cubicBezTo>
                  <a:cubicBezTo>
                    <a:pt x="20967" y="8251"/>
                    <a:pt x="21753" y="7978"/>
                    <a:pt x="22432" y="7501"/>
                  </a:cubicBezTo>
                  <a:lnTo>
                    <a:pt x="22432" y="7501"/>
                  </a:lnTo>
                  <a:cubicBezTo>
                    <a:pt x="22325" y="9597"/>
                    <a:pt x="22479" y="11692"/>
                    <a:pt x="22896" y="13740"/>
                  </a:cubicBezTo>
                  <a:cubicBezTo>
                    <a:pt x="23027" y="14407"/>
                    <a:pt x="23241" y="15109"/>
                    <a:pt x="23622" y="15657"/>
                  </a:cubicBezTo>
                  <a:cubicBezTo>
                    <a:pt x="23968" y="14467"/>
                    <a:pt x="24146" y="13228"/>
                    <a:pt x="24146" y="12002"/>
                  </a:cubicBezTo>
                  <a:cubicBezTo>
                    <a:pt x="24158" y="9073"/>
                    <a:pt x="23182" y="6239"/>
                    <a:pt x="21372" y="3941"/>
                  </a:cubicBezTo>
                  <a:cubicBezTo>
                    <a:pt x="18908" y="1489"/>
                    <a:pt x="15645" y="0"/>
                    <a:pt x="12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3;p26"/>
            <p:cNvSpPr/>
            <p:nvPr/>
          </p:nvSpPr>
          <p:spPr>
            <a:xfrm>
              <a:off x="2050668" y="1939489"/>
              <a:ext cx="285981" cy="138221"/>
            </a:xfrm>
            <a:custGeom>
              <a:avLst/>
              <a:gdLst/>
              <a:ahLst/>
              <a:cxnLst/>
              <a:rect l="l" t="t" r="r" b="b"/>
              <a:pathLst>
                <a:path w="7405" h="3579" extrusionOk="0">
                  <a:moveTo>
                    <a:pt x="965" y="0"/>
                  </a:moveTo>
                  <a:cubicBezTo>
                    <a:pt x="444" y="0"/>
                    <a:pt x="1" y="434"/>
                    <a:pt x="22" y="977"/>
                  </a:cubicBezTo>
                  <a:cubicBezTo>
                    <a:pt x="58" y="1894"/>
                    <a:pt x="606" y="3108"/>
                    <a:pt x="3070" y="3489"/>
                  </a:cubicBezTo>
                  <a:cubicBezTo>
                    <a:pt x="3471" y="3551"/>
                    <a:pt x="3836" y="3579"/>
                    <a:pt x="4169" y="3579"/>
                  </a:cubicBezTo>
                  <a:cubicBezTo>
                    <a:pt x="5637" y="3579"/>
                    <a:pt x="6476" y="3038"/>
                    <a:pt x="6952" y="2465"/>
                  </a:cubicBezTo>
                  <a:cubicBezTo>
                    <a:pt x="7404" y="1918"/>
                    <a:pt x="7106" y="1072"/>
                    <a:pt x="6404" y="941"/>
                  </a:cubicBezTo>
                  <a:lnTo>
                    <a:pt x="1118" y="13"/>
                  </a:lnTo>
                  <a:cubicBezTo>
                    <a:pt x="1066" y="4"/>
                    <a:pt x="1015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4;p26"/>
            <p:cNvSpPr/>
            <p:nvPr/>
          </p:nvSpPr>
          <p:spPr>
            <a:xfrm>
              <a:off x="2476373" y="1939489"/>
              <a:ext cx="286445" cy="138221"/>
            </a:xfrm>
            <a:custGeom>
              <a:avLst/>
              <a:gdLst/>
              <a:ahLst/>
              <a:cxnLst/>
              <a:rect l="l" t="t" r="r" b="b"/>
              <a:pathLst>
                <a:path w="7417" h="3579" extrusionOk="0">
                  <a:moveTo>
                    <a:pt x="6443" y="0"/>
                  </a:moveTo>
                  <a:cubicBezTo>
                    <a:pt x="6392" y="0"/>
                    <a:pt x="6340" y="4"/>
                    <a:pt x="6287" y="13"/>
                  </a:cubicBezTo>
                  <a:lnTo>
                    <a:pt x="1025" y="941"/>
                  </a:lnTo>
                  <a:cubicBezTo>
                    <a:pt x="310" y="1072"/>
                    <a:pt x="1" y="1918"/>
                    <a:pt x="465" y="2465"/>
                  </a:cubicBezTo>
                  <a:cubicBezTo>
                    <a:pt x="940" y="3038"/>
                    <a:pt x="1780" y="3579"/>
                    <a:pt x="3247" y="3579"/>
                  </a:cubicBezTo>
                  <a:cubicBezTo>
                    <a:pt x="3580" y="3579"/>
                    <a:pt x="3946" y="3551"/>
                    <a:pt x="4346" y="3489"/>
                  </a:cubicBezTo>
                  <a:cubicBezTo>
                    <a:pt x="6811" y="3108"/>
                    <a:pt x="7359" y="1894"/>
                    <a:pt x="7394" y="977"/>
                  </a:cubicBezTo>
                  <a:cubicBezTo>
                    <a:pt x="7416" y="434"/>
                    <a:pt x="6972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6;p26"/>
            <p:cNvSpPr/>
            <p:nvPr/>
          </p:nvSpPr>
          <p:spPr>
            <a:xfrm>
              <a:off x="2205533" y="2506894"/>
              <a:ext cx="420804" cy="233999"/>
            </a:xfrm>
            <a:custGeom>
              <a:avLst/>
              <a:gdLst/>
              <a:ahLst/>
              <a:cxnLst/>
              <a:rect l="l" t="t" r="r" b="b"/>
              <a:pathLst>
                <a:path w="10896" h="6059" extrusionOk="0">
                  <a:moveTo>
                    <a:pt x="10895" y="1"/>
                  </a:moveTo>
                  <a:cubicBezTo>
                    <a:pt x="8794" y="1109"/>
                    <a:pt x="6858" y="1508"/>
                    <a:pt x="5160" y="1508"/>
                  </a:cubicBezTo>
                  <a:cubicBezTo>
                    <a:pt x="3008" y="1508"/>
                    <a:pt x="1239" y="867"/>
                    <a:pt x="1" y="215"/>
                  </a:cubicBezTo>
                  <a:lnTo>
                    <a:pt x="1" y="4859"/>
                  </a:lnTo>
                  <a:cubicBezTo>
                    <a:pt x="1708" y="5659"/>
                    <a:pt x="3550" y="6058"/>
                    <a:pt x="5391" y="6058"/>
                  </a:cubicBezTo>
                  <a:cubicBezTo>
                    <a:pt x="7273" y="6058"/>
                    <a:pt x="9156" y="5642"/>
                    <a:pt x="10895" y="4811"/>
                  </a:cubicBezTo>
                  <a:lnTo>
                    <a:pt x="108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8;p26"/>
            <p:cNvSpPr/>
            <p:nvPr/>
          </p:nvSpPr>
          <p:spPr>
            <a:xfrm>
              <a:off x="1482264" y="3380092"/>
              <a:ext cx="1840668" cy="730690"/>
            </a:xfrm>
            <a:custGeom>
              <a:avLst/>
              <a:gdLst/>
              <a:ahLst/>
              <a:cxnLst/>
              <a:rect l="l" t="t" r="r" b="b"/>
              <a:pathLst>
                <a:path w="47661" h="18920" extrusionOk="0">
                  <a:moveTo>
                    <a:pt x="0" y="1"/>
                  </a:moveTo>
                  <a:lnTo>
                    <a:pt x="6299" y="18920"/>
                  </a:lnTo>
                  <a:lnTo>
                    <a:pt x="42113" y="18920"/>
                  </a:lnTo>
                  <a:lnTo>
                    <a:pt x="47661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9;p26"/>
            <p:cNvSpPr/>
            <p:nvPr/>
          </p:nvSpPr>
          <p:spPr>
            <a:xfrm>
              <a:off x="2216115" y="3611387"/>
              <a:ext cx="398249" cy="268139"/>
            </a:xfrm>
            <a:custGeom>
              <a:avLst/>
              <a:gdLst/>
              <a:ahLst/>
              <a:cxnLst/>
              <a:rect l="l" t="t" r="r" b="b"/>
              <a:pathLst>
                <a:path w="10312" h="6943" extrusionOk="0">
                  <a:moveTo>
                    <a:pt x="5156" y="1"/>
                  </a:moveTo>
                  <a:cubicBezTo>
                    <a:pt x="2310" y="1"/>
                    <a:pt x="1" y="1549"/>
                    <a:pt x="1" y="3465"/>
                  </a:cubicBezTo>
                  <a:cubicBezTo>
                    <a:pt x="1" y="5382"/>
                    <a:pt x="2310" y="6942"/>
                    <a:pt x="5156" y="6942"/>
                  </a:cubicBezTo>
                  <a:cubicBezTo>
                    <a:pt x="8002" y="6942"/>
                    <a:pt x="10311" y="5382"/>
                    <a:pt x="10311" y="3465"/>
                  </a:cubicBezTo>
                  <a:cubicBezTo>
                    <a:pt x="10311" y="1549"/>
                    <a:pt x="8002" y="1"/>
                    <a:pt x="5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3;p26"/>
            <p:cNvSpPr/>
            <p:nvPr/>
          </p:nvSpPr>
          <p:spPr>
            <a:xfrm>
              <a:off x="1234403" y="1864103"/>
              <a:ext cx="2283060" cy="2283021"/>
            </a:xfrm>
            <a:custGeom>
              <a:avLst/>
              <a:gdLst/>
              <a:ahLst/>
              <a:cxnLst/>
              <a:rect l="l" t="t" r="r" b="b"/>
              <a:pathLst>
                <a:path w="59116" h="59115" fill="none" extrusionOk="0">
                  <a:moveTo>
                    <a:pt x="1" y="0"/>
                  </a:moveTo>
                  <a:lnTo>
                    <a:pt x="59115" y="59115"/>
                  </a:lnTo>
                </a:path>
              </a:pathLst>
            </a:custGeom>
            <a:solidFill>
              <a:schemeClr val="accent6"/>
            </a:solidFill>
            <a:ln w="640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179082"/>
            <a:ext cx="487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r>
              <a:rPr lang="en-GB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https://www.educatiefinanciara.info/all-project-list/cum-previi-frauda</a:t>
            </a:r>
            <a:r>
              <a:rPr lang="en-GB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o-RO" u="sng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r>
              <a:rPr lang="en-GB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https://www.bancatransilvania.ro/securitatea-informatiilor/despre-phishing</a:t>
            </a:r>
            <a:r>
              <a:rPr lang="en-GB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o-RO" u="sng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r>
              <a:rPr lang="ro-RO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https://www.kaspersky.com/blog/phishing-ten-tips/10550</a:t>
            </a:r>
            <a:r>
              <a:rPr lang="ro-RO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r>
              <a:rPr lang="ro-RO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https://ro.safetydetectives.com/blog/ce-este-ingineria-sociala/</a:t>
            </a:r>
            <a:endParaRPr lang="ro-RO" u="sng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90000"/>
              <a:buFont typeface="Symbol" panose="05050102010706020507" pitchFamily="18" charset="2"/>
              <a:buChar char="¨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8097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r>
              <a:rPr lang="en-GB" dirty="0"/>
              <a:t>: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596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Poppins</vt:lpstr>
      <vt:lpstr>Arial</vt:lpstr>
      <vt:lpstr>Symbol</vt:lpstr>
      <vt:lpstr>Times New Roman</vt:lpstr>
      <vt:lpstr>Open Sans</vt:lpstr>
      <vt:lpstr>Virtual Classroom Kit by Slidesgo</vt:lpstr>
      <vt:lpstr>Cum putem să prevenim fraudele?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Kit</dc:title>
  <dc:creator>Alexandra Cristina</dc:creator>
  <cp:lastModifiedBy>user</cp:lastModifiedBy>
  <cp:revision>23</cp:revision>
  <dcterms:modified xsi:type="dcterms:W3CDTF">2021-03-19T12:31:21Z</dcterms:modified>
</cp:coreProperties>
</file>