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_rels/presentation.xml.rels" ContentType="application/vnd.openxmlformats-package.relationships+xml"/>
  <Override PartName="/ppt/media/image1.png" ContentType="image/png"/>
  <Override PartName="/ppt/media/image36.png" ContentType="image/png"/>
  <Override PartName="/ppt/media/image8.jpeg" ContentType="image/jpeg"/>
  <Override PartName="/ppt/media/image24.jpeg" ContentType="image/jpeg"/>
  <Override PartName="/ppt/media/image2.png" ContentType="image/png"/>
  <Override PartName="/ppt/media/image30.jpeg" ContentType="image/jpeg"/>
  <Override PartName="/ppt/media/image3.png" ContentType="image/png"/>
  <Override PartName="/ppt/media/image20.jpeg" ContentType="image/jpeg"/>
  <Override PartName="/ppt/media/image19.jpeg" ContentType="image/jpeg"/>
  <Override PartName="/ppt/media/image23.png" ContentType="image/png"/>
  <Override PartName="/ppt/media/image4.png" ContentType="image/png"/>
  <Override PartName="/ppt/media/image39.jpeg" ContentType="image/jpeg"/>
  <Override PartName="/ppt/media/image11.jpeg" ContentType="image/jpeg"/>
  <Override PartName="/ppt/media/image44.png" ContentType="image/png"/>
  <Override PartName="/ppt/media/image6.png" ContentType="image/png"/>
  <Override PartName="/ppt/media/image40.jpeg" ContentType="image/jpeg"/>
  <Override PartName="/ppt/media/image10.jpeg" ContentType="image/jpeg"/>
  <Override PartName="/ppt/media/image14.png" ContentType="image/png"/>
  <Override PartName="/ppt/media/image33.jpeg" ContentType="image/jpeg"/>
  <Override PartName="/ppt/media/image9.jpeg" ContentType="image/jpeg"/>
  <Override PartName="/ppt/media/image25.jpeg" ContentType="image/jpeg"/>
  <Override PartName="/ppt/media/image35.png" ContentType="image/png"/>
  <Override PartName="/ppt/media/image7.png" ContentType="image/png"/>
  <Override PartName="/ppt/media/image22.png" ContentType="image/png"/>
  <Override PartName="/ppt/media/image29.jpeg" ContentType="image/jpeg"/>
  <Override PartName="/ppt/media/image12.jpeg" ContentType="image/jpeg"/>
  <Override PartName="/ppt/media/image37.jpeg" ContentType="image/jpeg"/>
  <Override PartName="/ppt/media/image13.jpeg" ContentType="image/jpeg"/>
  <Override PartName="/ppt/media/image16.jpeg" ContentType="image/jpeg"/>
  <Override PartName="/ppt/media/image17.jpeg" ContentType="image/jpeg"/>
  <Override PartName="/ppt/media/image28.png" ContentType="image/png"/>
  <Override PartName="/ppt/media/image18.jpeg" ContentType="image/jpeg"/>
  <Override PartName="/ppt/media/image21.jpeg" ContentType="image/jpeg"/>
  <Override PartName="/ppt/media/image5.jpeg" ContentType="image/jpeg"/>
  <Override PartName="/ppt/media/image26.png" ContentType="image/png"/>
  <Override PartName="/ppt/media/image42.png" ContentType="image/png"/>
  <Override PartName="/ppt/media/image27.png" ContentType="image/png"/>
  <Override PartName="/ppt/media/image31.jpeg" ContentType="image/jpeg"/>
  <Override PartName="/ppt/media/image34.jpeg" ContentType="image/jpeg"/>
  <Override PartName="/ppt/media/image43.png" ContentType="image/png"/>
  <Override PartName="/ppt/media/image38.jpeg" ContentType="image/jpeg"/>
  <Override PartName="/ppt/media/image15.png" ContentType="image/png"/>
  <Override PartName="/ppt/media/image41.jpeg" ContentType="image/jpeg"/>
  <Override PartName="/ppt/media/image45.jpeg" ContentType="image/jpeg"/>
  <Override PartName="/ppt/media/image3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3587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338580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200"/>
            <a:ext cx="338580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200"/>
            <a:ext cx="338580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9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600" cy="6145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998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43513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43513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560" y="1825200"/>
            <a:ext cx="513144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600" cy="207540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600" cy="132552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r>
              <a:rPr b="0" lang="en-GB" sz="4400" spc="-1" strike="noStrike">
                <a:solidFill>
                  <a:srgbClr val="000000"/>
                </a:solidFill>
                <a:latin typeface="Calibri Light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228600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  <a:p>
            <a:pPr lvl="5" marL="2057400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  <a:p>
            <a:pPr lvl="6" marL="2057400" indent="-22860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GB" sz="28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GB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200" spc="-1" strike="noStrike">
                <a:solidFill>
                  <a:srgbClr val="898989"/>
                </a:solidFill>
                <a:latin typeface="Calibri"/>
              </a:rPr>
              <a:t>&lt;date/time&gt;</a:t>
            </a:r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3C1AB5C3-404E-487A-B0BF-7BABE789A269}" type="slidenum">
              <a:rPr b="0" lang="en-US" sz="1200" spc="-1" strike="noStrike">
                <a:solidFill>
                  <a:srgbClr val="898989"/>
                </a:solidFill>
                <a:latin typeface="Calibri"/>
              </a:rPr>
              <a:t>&lt;number&gt;</a:t>
            </a:fld>
            <a:endParaRPr b="0" lang="en-GB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13.jpeg"/><Relationship Id="rId9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jpeg"/><Relationship Id="rId8" Type="http://schemas.openxmlformats.org/officeDocument/2006/relationships/image" Target="../media/image21.jpeg"/><Relationship Id="rId9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7" Type="http://schemas.openxmlformats.org/officeDocument/2006/relationships/image" Target="../media/image41.jpeg"/><Relationship Id="rId8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abtibild-tabla-si-creta-strumfita-949-2"/>
          <p:cNvPicPr/>
          <p:nvPr/>
        </p:nvPicPr>
        <p:blipFill>
          <a:blip r:embed="rId1"/>
          <a:stretch/>
        </p:blipFill>
        <p:spPr>
          <a:xfrm>
            <a:off x="0" y="-189000"/>
            <a:ext cx="12192120" cy="7047000"/>
          </a:xfrm>
          <a:prstGeom prst="rect">
            <a:avLst/>
          </a:prstGeom>
          <a:ln w="0"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230040" y="-228600"/>
            <a:ext cx="11728440" cy="1586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spcBef>
                <a:spcPts val="873"/>
              </a:spcBef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o-RO" sz="2800" spc="-1" strike="noStrike">
                <a:solidFill>
                  <a:srgbClr val="ff0000"/>
                </a:solidFill>
                <a:latin typeface="Arial"/>
              </a:rPr>
              <a:t>Școala Gimnazială ,,Iosif Moldovan” Arad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o-RO" sz="2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Clasa Pregătitoare C -Ștrumfii isteți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o-RO" sz="2800" spc="-1" strike="noStrike">
                <a:solidFill>
                  <a:srgbClr val="ff0000"/>
                </a:solidFill>
                <a:latin typeface="Times New Roman"/>
                <a:ea typeface="Times New Roman"/>
              </a:rPr>
              <a:t>Prof. Înv. Primar Indrieș Olga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5181480" y="2438280"/>
            <a:ext cx="4953240" cy="1428840"/>
          </a:xfrm>
          <a:prstGeom prst="rect">
            <a:avLst/>
          </a:prstGeom>
          <a:effectLst>
            <a:outerShdw dist="17819" dir="2700000">
              <a:srgbClr val="808080">
                <a:alpha val="80000"/>
              </a:srgbClr>
            </a:outerShdw>
          </a:effectLst>
        </p:spPr>
        <p:txBody>
          <a:bodyPr wrap="none" lIns="90000" rIns="90000" tIns="46800" bIns="46800" anchorCtr="1">
            <a:prstTxWarp prst="textPlain">
              <a:avLst>
                <a:gd name="adj" fmla="val 50000"/>
              </a:avLst>
            </a:prstTxWarp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i="1" lang="en-GB" sz="1800" spc="1" strike="noStrike">
                <a:solidFill>
                  <a:srgbClr val="000000"/>
                </a:solidFill>
                <a:latin typeface="Arial"/>
              </a:rPr>
              <a:t>Educație financiară prin joc</a:t>
            </a:r>
            <a:endParaRPr b="0" i="1" lang="en-GB" sz="1800" spc="1" strike="noStrike">
              <a:solidFill>
                <a:srgbClr val="000000"/>
              </a:solidFill>
              <a:latin typeface="Arial"/>
              <a:ea typeface="Arial"/>
            </a:endParaRPr>
          </a:p>
        </p:txBody>
      </p:sp>
      <p:sp>
        <p:nvSpPr>
          <p:cNvPr id="44" name="TextShape 3"/>
          <p:cNvSpPr txBox="1"/>
          <p:nvPr/>
        </p:nvSpPr>
        <p:spPr>
          <a:xfrm>
            <a:off x="685800" y="5867280"/>
            <a:ext cx="10896480" cy="457200"/>
          </a:xfrm>
          <a:prstGeom prst="rect">
            <a:avLst/>
          </a:prstGeom>
          <a:gradFill rotWithShape="0">
            <a:gsLst>
              <a:gs pos="0">
                <a:srgbClr val="9999ff"/>
              </a:gs>
              <a:gs pos="100000">
                <a:srgbClr val="009999"/>
              </a:gs>
            </a:gsLst>
            <a:lin ang="5400000"/>
          </a:gradFill>
          <a:ln w="0">
            <a:noFill/>
          </a:ln>
          <a:effectLst>
            <a:outerShdw dist="53966" dir="2700000">
              <a:srgbClr val="c0c0c0">
                <a:alpha val="80000"/>
              </a:srgbClr>
            </a:outerShdw>
          </a:effectLst>
        </p:spPr>
        <p:txBody>
          <a:bodyPr wrap="none" lIns="90000" rIns="90000" tIns="46800" bIns="46800" anchorCtr="1">
            <a:noAutofit/>
          </a:bodyPr>
          <a:p>
            <a:pPr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GB" sz="1600" spc="1" strike="noStrike">
                <a:solidFill>
                  <a:srgbClr val="000000"/>
                </a:solidFill>
                <a:latin typeface="Times New Roman"/>
              </a:rPr>
              <a:t>POVESTEA MONEDEI - ACTIVITATE ONLINE</a:t>
            </a:r>
            <a:endParaRPr b="1" lang="en-GB" sz="1600" spc="1" strike="noStrike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7" descr=""/>
          <p:cNvPicPr/>
          <p:nvPr/>
        </p:nvPicPr>
        <p:blipFill>
          <a:blip r:embed="rId1"/>
          <a:stretch/>
        </p:blipFill>
        <p:spPr>
          <a:xfrm>
            <a:off x="6480" y="-36360"/>
            <a:ext cx="12179160" cy="6900840"/>
          </a:xfrm>
          <a:prstGeom prst="rect">
            <a:avLst/>
          </a:prstGeom>
          <a:ln w="0"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173160" y="111240"/>
            <a:ext cx="5694120" cy="293688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597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en-GB" sz="2000" spc="-1" strike="noStrike">
                <a:solidFill>
                  <a:srgbClr val="000000"/>
                </a:solidFill>
                <a:latin typeface="Times New Roman"/>
              </a:rPr>
              <a:t>Salutare, salutare!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en-GB" sz="2000" spc="-1" strike="noStrike">
                <a:solidFill>
                  <a:srgbClr val="000000"/>
                </a:solidFill>
                <a:latin typeface="Times New Roman"/>
              </a:rPr>
              <a:t>Noi suntem Ştrumfii </a:t>
            </a:r>
            <a:r>
              <a:rPr b="1" i="1" lang="ro-RO" sz="2000" spc="-1" strike="noStrike">
                <a:solidFill>
                  <a:srgbClr val="000000"/>
                </a:solidFill>
                <a:latin typeface="Times New Roman"/>
              </a:rPr>
              <a:t>Isteți</a:t>
            </a:r>
            <a:r>
              <a:rPr b="1" i="1" lang="en-GB" sz="2000" spc="-1" strike="noStrike">
                <a:solidFill>
                  <a:srgbClr val="000000"/>
                </a:solidFill>
                <a:latin typeface="Times New Roman"/>
              </a:rPr>
              <a:t>, mascotele </a:t>
            </a:r>
            <a:r>
              <a:rPr b="1" i="1" lang="ro-RO" sz="2000" spc="-1" strike="noStrike">
                <a:solidFill>
                  <a:srgbClr val="000000"/>
                </a:solidFill>
                <a:latin typeface="Times New Roman"/>
              </a:rPr>
              <a:t>C</a:t>
            </a:r>
            <a:r>
              <a:rPr b="1" i="1" lang="en-GB" sz="2000" spc="-1" strike="noStrike">
                <a:solidFill>
                  <a:srgbClr val="000000"/>
                </a:solidFill>
                <a:latin typeface="Times New Roman"/>
              </a:rPr>
              <a:t>lase</a:t>
            </a:r>
            <a:r>
              <a:rPr b="1" i="1" lang="ro-RO" sz="2000" spc="-1" strike="noStrike">
                <a:solidFill>
                  <a:srgbClr val="000000"/>
                </a:solidFill>
                <a:latin typeface="Times New Roman"/>
              </a:rPr>
              <a:t>i</a:t>
            </a:r>
            <a:r>
              <a:rPr b="1" i="1" lang="en-GB" sz="20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i="1" lang="ro-RO" sz="2000" spc="-1" strike="noStrike">
                <a:solidFill>
                  <a:srgbClr val="000000"/>
                </a:solidFill>
                <a:latin typeface="Times New Roman"/>
              </a:rPr>
              <a:t>Pregătitoare</a:t>
            </a:r>
            <a:r>
              <a:rPr b="1" i="1" lang="en-GB" sz="2000" spc="-1" strike="noStrike">
                <a:solidFill>
                  <a:srgbClr val="000000"/>
                </a:solidFill>
                <a:latin typeface="Times New Roman"/>
              </a:rPr>
              <a:t> C şi astăzi vă vom </a:t>
            </a:r>
            <a:r>
              <a:rPr b="1" i="1" lang="ro-RO" sz="2000" spc="-1" strike="noStrike">
                <a:solidFill>
                  <a:srgbClr val="000000"/>
                </a:solidFill>
                <a:latin typeface="Times New Roman"/>
              </a:rPr>
              <a:t>arăta minunatele activități derulate de copii, în cadrul Săptămânii Altfel- Educație  financiară prin joc</a:t>
            </a:r>
            <a:r>
              <a:rPr b="1" i="1" lang="en-GB" sz="2000" spc="-1" strike="noStrike">
                <a:solidFill>
                  <a:srgbClr val="000000"/>
                </a:solidFill>
                <a:latin typeface="Times New Roman"/>
              </a:rPr>
              <a:t>!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2514600" y="3048120"/>
            <a:ext cx="874800" cy="50940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" name="CustomShape 3"/>
          <p:cNvSpPr/>
          <p:nvPr/>
        </p:nvSpPr>
        <p:spPr>
          <a:xfrm>
            <a:off x="2057400" y="3657600"/>
            <a:ext cx="628560" cy="38592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9" name="Picture 12" descr="75363_thumb"/>
          <p:cNvPicPr/>
          <p:nvPr/>
        </p:nvPicPr>
        <p:blipFill>
          <a:blip r:embed="rId2"/>
          <a:stretch/>
        </p:blipFill>
        <p:spPr>
          <a:xfrm>
            <a:off x="2590920" y="2743200"/>
            <a:ext cx="3504960" cy="35053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13" descr="css-images-animation-500x500"/>
          <p:cNvPicPr/>
          <p:nvPr/>
        </p:nvPicPr>
        <p:blipFill>
          <a:blip r:embed="rId3"/>
          <a:stretch/>
        </p:blipFill>
        <p:spPr>
          <a:xfrm>
            <a:off x="-304920" y="2819520"/>
            <a:ext cx="2438640" cy="403848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9" descr="Nu este disponibilă nicio descriere."/>
          <p:cNvPicPr/>
          <p:nvPr/>
        </p:nvPicPr>
        <p:blipFill>
          <a:blip r:embed="rId4"/>
          <a:stretch/>
        </p:blipFill>
        <p:spPr>
          <a:xfrm rot="897000">
            <a:off x="5754240" y="1176480"/>
            <a:ext cx="5791320" cy="4228920"/>
          </a:xfrm>
          <a:prstGeom prst="rect">
            <a:avLst/>
          </a:prstGeom>
          <a:ln w="0"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"/>
          <p:cNvPicPr/>
          <p:nvPr/>
        </p:nvPicPr>
        <p:blipFill>
          <a:blip r:embed="rId1"/>
          <a:stretch/>
        </p:blipFill>
        <p:spPr>
          <a:xfrm>
            <a:off x="6480" y="6480"/>
            <a:ext cx="12191760" cy="6765840"/>
          </a:xfrm>
          <a:prstGeom prst="rect">
            <a:avLst/>
          </a:prstGeom>
          <a:ln w="0">
            <a:noFill/>
          </a:ln>
        </p:spPr>
      </p:pic>
      <p:sp>
        <p:nvSpPr>
          <p:cNvPr id="53" name="CustomShape 1"/>
          <p:cNvSpPr/>
          <p:nvPr/>
        </p:nvSpPr>
        <p:spPr>
          <a:xfrm>
            <a:off x="6095880" y="0"/>
            <a:ext cx="4662720" cy="251460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4472c4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GB" sz="18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i="1" lang="ro-RO" sz="2000" spc="-1" strike="noStrike">
                <a:solidFill>
                  <a:srgbClr val="000000"/>
                </a:solidFill>
                <a:latin typeface="Times New Roman"/>
              </a:rPr>
              <a:t>Primele activități ale copiilor  au constat în vizionarea și audierea unor povești, care să îi familiarizeze cu lumea banilor. 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CustomShape 2"/>
          <p:cNvSpPr/>
          <p:nvPr/>
        </p:nvSpPr>
        <p:spPr>
          <a:xfrm>
            <a:off x="10134720" y="1981080"/>
            <a:ext cx="476280" cy="60012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55" name="Picture 7" descr="58b83d0b15d8273a5cab2f9b"/>
          <p:cNvPicPr/>
          <p:nvPr/>
        </p:nvPicPr>
        <p:blipFill>
          <a:blip r:embed="rId2"/>
          <a:stretch/>
        </p:blipFill>
        <p:spPr>
          <a:xfrm>
            <a:off x="8458200" y="1981080"/>
            <a:ext cx="4876920" cy="48769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10" descr="Nu este disponibilă nicio descriere."/>
          <p:cNvPicPr/>
          <p:nvPr/>
        </p:nvPicPr>
        <p:blipFill>
          <a:blip r:embed="rId3"/>
          <a:stretch/>
        </p:blipFill>
        <p:spPr>
          <a:xfrm rot="21145800">
            <a:off x="228600" y="380520"/>
            <a:ext cx="3218040" cy="376236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2" descr="Nu este disponibilă nicio descriere."/>
          <p:cNvPicPr/>
          <p:nvPr/>
        </p:nvPicPr>
        <p:blipFill>
          <a:blip r:embed="rId4"/>
          <a:stretch/>
        </p:blipFill>
        <p:spPr>
          <a:xfrm>
            <a:off x="609480" y="3886200"/>
            <a:ext cx="3048120" cy="220968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4" descr="Nu este disponibilă nicio descriere."/>
          <p:cNvPicPr/>
          <p:nvPr/>
        </p:nvPicPr>
        <p:blipFill>
          <a:blip r:embed="rId5"/>
          <a:stretch/>
        </p:blipFill>
        <p:spPr>
          <a:xfrm>
            <a:off x="7086600" y="2590920"/>
            <a:ext cx="2343240" cy="255276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18" descr="Nu este disponibilă nicio descriere."/>
          <p:cNvPicPr/>
          <p:nvPr/>
        </p:nvPicPr>
        <p:blipFill>
          <a:blip r:embed="rId6"/>
          <a:stretch/>
        </p:blipFill>
        <p:spPr>
          <a:xfrm>
            <a:off x="5946840" y="3633840"/>
            <a:ext cx="1600200" cy="2590920"/>
          </a:xfrm>
          <a:prstGeom prst="rect">
            <a:avLst/>
          </a:prstGeom>
          <a:ln w="0">
            <a:noFill/>
          </a:ln>
        </p:spPr>
      </p:pic>
      <p:pic>
        <p:nvPicPr>
          <p:cNvPr id="60" name="Picture 20" descr="Nu este disponibilă nicio descriere."/>
          <p:cNvPicPr/>
          <p:nvPr/>
        </p:nvPicPr>
        <p:blipFill>
          <a:blip r:embed="rId7"/>
          <a:stretch/>
        </p:blipFill>
        <p:spPr>
          <a:xfrm>
            <a:off x="3576600" y="185760"/>
            <a:ext cx="2062080" cy="3486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2" descr="G:\scoala 2020-2021\scoala altfel\activitati pe zile\ed financiara miercuri, joi vineri\foto activitati\pusculita 3.JPG"/>
          <p:cNvPicPr/>
          <p:nvPr/>
        </p:nvPicPr>
        <p:blipFill>
          <a:blip r:embed="rId8"/>
          <a:stretch/>
        </p:blipFill>
        <p:spPr>
          <a:xfrm>
            <a:off x="3665520" y="3195720"/>
            <a:ext cx="2287440" cy="2286000"/>
          </a:xfrm>
          <a:prstGeom prst="rect">
            <a:avLst/>
          </a:prstGeom>
          <a:ln w="0"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"/>
          <p:cNvPicPr/>
          <p:nvPr/>
        </p:nvPicPr>
        <p:blipFill>
          <a:blip r:embed="rId1"/>
          <a:stretch/>
        </p:blipFill>
        <p:spPr>
          <a:xfrm>
            <a:off x="6480" y="6480"/>
            <a:ext cx="12191760" cy="6858000"/>
          </a:xfrm>
          <a:prstGeom prst="rect">
            <a:avLst/>
          </a:prstGeom>
          <a:ln w="0">
            <a:noFill/>
          </a:ln>
        </p:spPr>
      </p:pic>
      <p:sp>
        <p:nvSpPr>
          <p:cNvPr id="63" name="CustomShape 1"/>
          <p:cNvSpPr/>
          <p:nvPr/>
        </p:nvSpPr>
        <p:spPr>
          <a:xfrm>
            <a:off x="7467480" y="-27000"/>
            <a:ext cx="4496040" cy="290988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o-RO" sz="2000" spc="-1" strike="noStrike">
                <a:solidFill>
                  <a:srgbClr val="000000"/>
                </a:solidFill>
                <a:latin typeface="Times New Roman"/>
              </a:rPr>
              <a:t>După ce copiii au ascultat poveștile, au trecut la rezolvarea unor jocuri de puzzle.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CustomShape 2"/>
          <p:cNvSpPr/>
          <p:nvPr/>
        </p:nvSpPr>
        <p:spPr>
          <a:xfrm flipV="1">
            <a:off x="9213840" y="3548160"/>
            <a:ext cx="914400" cy="38088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5" name="Picture 10" descr="75363_thumb"/>
          <p:cNvPicPr/>
          <p:nvPr/>
        </p:nvPicPr>
        <p:blipFill>
          <a:blip r:embed="rId2"/>
          <a:stretch/>
        </p:blipFill>
        <p:spPr>
          <a:xfrm>
            <a:off x="9023400" y="2308320"/>
            <a:ext cx="3809880" cy="4495680"/>
          </a:xfrm>
          <a:prstGeom prst="rect">
            <a:avLst/>
          </a:prstGeom>
          <a:ln w="0">
            <a:noFill/>
          </a:ln>
        </p:spPr>
      </p:pic>
      <p:pic>
        <p:nvPicPr>
          <p:cNvPr id="66" name="Picture 10" descr="Nu este disponibilă nicio descriere."/>
          <p:cNvPicPr/>
          <p:nvPr/>
        </p:nvPicPr>
        <p:blipFill>
          <a:blip r:embed="rId3"/>
          <a:stretch/>
        </p:blipFill>
        <p:spPr>
          <a:xfrm>
            <a:off x="380880" y="228600"/>
            <a:ext cx="2421000" cy="5029200"/>
          </a:xfrm>
          <a:prstGeom prst="rect">
            <a:avLst/>
          </a:prstGeom>
          <a:ln w="0">
            <a:noFill/>
          </a:ln>
        </p:spPr>
      </p:pic>
      <p:pic>
        <p:nvPicPr>
          <p:cNvPr id="67" name="Picture 12" descr="Nu este disponibilă nicio descriere."/>
          <p:cNvPicPr/>
          <p:nvPr/>
        </p:nvPicPr>
        <p:blipFill>
          <a:blip r:embed="rId4"/>
          <a:stretch/>
        </p:blipFill>
        <p:spPr>
          <a:xfrm>
            <a:off x="3124080" y="152280"/>
            <a:ext cx="1943280" cy="40388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 descr="Nu este disponibilă nicio descriere."/>
          <p:cNvPicPr/>
          <p:nvPr/>
        </p:nvPicPr>
        <p:blipFill>
          <a:blip r:embed="rId5"/>
          <a:stretch/>
        </p:blipFill>
        <p:spPr>
          <a:xfrm>
            <a:off x="2286000" y="3048120"/>
            <a:ext cx="1833480" cy="3809880"/>
          </a:xfrm>
          <a:prstGeom prst="rect">
            <a:avLst/>
          </a:prstGeom>
          <a:ln w="0">
            <a:noFill/>
          </a:ln>
        </p:spPr>
      </p:pic>
      <p:pic>
        <p:nvPicPr>
          <p:cNvPr id="69" name="Picture 16" descr="Nu este disponibilă nicio descriere."/>
          <p:cNvPicPr/>
          <p:nvPr/>
        </p:nvPicPr>
        <p:blipFill>
          <a:blip r:embed="rId6"/>
          <a:stretch/>
        </p:blipFill>
        <p:spPr>
          <a:xfrm>
            <a:off x="5181480" y="228600"/>
            <a:ext cx="2455920" cy="5181480"/>
          </a:xfrm>
          <a:prstGeom prst="rect">
            <a:avLst/>
          </a:prstGeom>
          <a:ln w="0">
            <a:noFill/>
          </a:ln>
        </p:spPr>
      </p:pic>
      <p:pic>
        <p:nvPicPr>
          <p:cNvPr id="70" name="Picture 18" descr="Nu este disponibilă nicio descriere."/>
          <p:cNvPicPr/>
          <p:nvPr/>
        </p:nvPicPr>
        <p:blipFill>
          <a:blip r:embed="rId7"/>
          <a:stretch/>
        </p:blipFill>
        <p:spPr>
          <a:xfrm>
            <a:off x="7315200" y="2819520"/>
            <a:ext cx="1849320" cy="4038480"/>
          </a:xfrm>
          <a:prstGeom prst="rect">
            <a:avLst/>
          </a:prstGeom>
          <a:ln w="0">
            <a:noFill/>
          </a:ln>
        </p:spPr>
      </p:pic>
      <p:pic>
        <p:nvPicPr>
          <p:cNvPr id="71" name="Picture 20" descr="Nu este disponibilă nicio descriere."/>
          <p:cNvPicPr/>
          <p:nvPr/>
        </p:nvPicPr>
        <p:blipFill>
          <a:blip r:embed="rId8"/>
          <a:stretch/>
        </p:blipFill>
        <p:spPr>
          <a:xfrm>
            <a:off x="4114800" y="4343400"/>
            <a:ext cx="3429000" cy="2136600"/>
          </a:xfrm>
          <a:prstGeom prst="rect">
            <a:avLst/>
          </a:prstGeom>
          <a:ln w="0"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"/>
          <p:cNvPicPr/>
          <p:nvPr/>
        </p:nvPicPr>
        <p:blipFill>
          <a:blip r:embed="rId1"/>
          <a:stretch/>
        </p:blipFill>
        <p:spPr>
          <a:xfrm>
            <a:off x="6480" y="6480"/>
            <a:ext cx="12191760" cy="6858000"/>
          </a:xfrm>
          <a:prstGeom prst="rect">
            <a:avLst/>
          </a:prstGeom>
          <a:ln w="0">
            <a:noFill/>
          </a:ln>
        </p:spPr>
      </p:pic>
      <p:sp>
        <p:nvSpPr>
          <p:cNvPr id="73" name="CustomShape 1"/>
          <p:cNvSpPr/>
          <p:nvPr/>
        </p:nvSpPr>
        <p:spPr>
          <a:xfrm flipH="1" flipV="1">
            <a:off x="2056680" y="2514600"/>
            <a:ext cx="1143000" cy="47160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" name="CustomShape 2"/>
          <p:cNvSpPr/>
          <p:nvPr/>
        </p:nvSpPr>
        <p:spPr>
          <a:xfrm>
            <a:off x="1143000" y="457200"/>
            <a:ext cx="4495680" cy="205740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o-RO" sz="1800" spc="-1" strike="noStrike">
                <a:solidFill>
                  <a:srgbClr val="002060"/>
                </a:solidFill>
                <a:latin typeface="Arial"/>
              </a:rPr>
              <a:t>Copiii s-au </a:t>
            </a:r>
            <a:r>
              <a:rPr b="1" lang="en-US" sz="1800" spc="-1" strike="noStrike">
                <a:solidFill>
                  <a:srgbClr val="002060"/>
                </a:solidFill>
                <a:latin typeface="Arial"/>
              </a:rPr>
              <a:t>jucat de-a magazinul, </a:t>
            </a:r>
            <a:r>
              <a:rPr b="1" lang="ro-RO" sz="1800" spc="-1" strike="noStrike">
                <a:solidFill>
                  <a:srgbClr val="002060"/>
                </a:solidFill>
                <a:latin typeface="Arial"/>
              </a:rPr>
              <a:t>au</a:t>
            </a:r>
            <a:r>
              <a:rPr b="1" lang="en-US" sz="1800" spc="-1" strike="noStrike">
                <a:solidFill>
                  <a:srgbClr val="002060"/>
                </a:solidFill>
                <a:latin typeface="Arial"/>
              </a:rPr>
              <a:t> colorat monede</a:t>
            </a:r>
            <a:r>
              <a:rPr b="1" lang="ro-RO" sz="1800" spc="-1" strike="noStrike">
                <a:solidFill>
                  <a:srgbClr val="002060"/>
                </a:solidFill>
                <a:latin typeface="Arial"/>
              </a:rPr>
              <a:t> și</a:t>
            </a:r>
            <a:r>
              <a:rPr b="1" lang="en-US" sz="1800" spc="-1" strike="noStrike">
                <a:solidFill>
                  <a:srgbClr val="002060"/>
                </a:solidFill>
                <a:latin typeface="Arial"/>
              </a:rPr>
              <a:t> bancnote</a:t>
            </a:r>
            <a:r>
              <a:rPr b="1" lang="ro-RO" sz="1800" spc="-1" strike="noStrike">
                <a:solidFill>
                  <a:srgbClr val="002060"/>
                </a:solidFill>
                <a:latin typeface="Arial"/>
              </a:rPr>
              <a:t>.</a:t>
            </a:r>
            <a:r>
              <a:rPr b="1" lang="en-US" sz="1800" spc="-1" strike="noStrike">
                <a:solidFill>
                  <a:srgbClr val="002060"/>
                </a:solid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Picture 9" descr="Papa_Smurf123"/>
          <p:cNvPicPr/>
          <p:nvPr/>
        </p:nvPicPr>
        <p:blipFill>
          <a:blip r:embed="rId2"/>
          <a:stretch/>
        </p:blipFill>
        <p:spPr>
          <a:xfrm>
            <a:off x="304920" y="2819520"/>
            <a:ext cx="2522520" cy="3733560"/>
          </a:xfrm>
          <a:prstGeom prst="rect">
            <a:avLst/>
          </a:prstGeom>
          <a:ln w="0">
            <a:noFill/>
          </a:ln>
        </p:spPr>
      </p:pic>
      <p:pic>
        <p:nvPicPr>
          <p:cNvPr id="76" name="Picture 10" descr="Nu este disponibilă nicio descriere."/>
          <p:cNvPicPr/>
          <p:nvPr/>
        </p:nvPicPr>
        <p:blipFill>
          <a:blip r:embed="rId3"/>
          <a:stretch/>
        </p:blipFill>
        <p:spPr>
          <a:xfrm>
            <a:off x="3200400" y="2743200"/>
            <a:ext cx="2852640" cy="380988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12" descr="Nu este disponibilă nicio descriere."/>
          <p:cNvPicPr/>
          <p:nvPr/>
        </p:nvPicPr>
        <p:blipFill>
          <a:blip r:embed="rId4"/>
          <a:stretch/>
        </p:blipFill>
        <p:spPr>
          <a:xfrm>
            <a:off x="6400800" y="0"/>
            <a:ext cx="3649680" cy="4114800"/>
          </a:xfrm>
          <a:prstGeom prst="rect">
            <a:avLst/>
          </a:prstGeom>
          <a:ln w="0">
            <a:noFill/>
          </a:ln>
        </p:spPr>
      </p:pic>
      <p:pic>
        <p:nvPicPr>
          <p:cNvPr id="78" name="Picture 14" descr="Nu este disponibilă nicio descriere."/>
          <p:cNvPicPr/>
          <p:nvPr/>
        </p:nvPicPr>
        <p:blipFill>
          <a:blip r:embed="rId5"/>
          <a:stretch/>
        </p:blipFill>
        <p:spPr>
          <a:xfrm>
            <a:off x="6248520" y="3581280"/>
            <a:ext cx="4400280" cy="2895840"/>
          </a:xfrm>
          <a:prstGeom prst="rect">
            <a:avLst/>
          </a:prstGeom>
          <a:ln w="0"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2" descr=""/>
          <p:cNvPicPr/>
          <p:nvPr/>
        </p:nvPicPr>
        <p:blipFill>
          <a:blip r:embed="rId1"/>
          <a:stretch/>
        </p:blipFill>
        <p:spPr>
          <a:xfrm>
            <a:off x="6480" y="6480"/>
            <a:ext cx="12056760" cy="6858000"/>
          </a:xfrm>
          <a:prstGeom prst="rect">
            <a:avLst/>
          </a:prstGeom>
          <a:ln w="0"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10972800" y="2811600"/>
            <a:ext cx="617400" cy="27144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2"/>
          <p:cNvSpPr/>
          <p:nvPr/>
        </p:nvSpPr>
        <p:spPr>
          <a:xfrm>
            <a:off x="5867280" y="0"/>
            <a:ext cx="5729400" cy="294948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o-RO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Copiii au</a:t>
            </a:r>
            <a:r>
              <a:rPr b="1" i="1" lang="en-GB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construi</a:t>
            </a:r>
            <a:r>
              <a:rPr b="1" i="1" lang="ro-RO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t</a:t>
            </a:r>
            <a:r>
              <a:rPr b="1" i="1" lang="en-GB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din materiale reciclabile</a:t>
            </a:r>
            <a:r>
              <a:rPr b="1" i="1" lang="ro-RO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pușculițe pentru a economisi banii</a:t>
            </a:r>
            <a:r>
              <a:rPr b="1" i="1" lang="en-GB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en-GB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Priviţi şi vă uimiţi ce a ieşit din mânuțele lor!!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2" name="Picture 13" descr="pracus_smerfy"/>
          <p:cNvPicPr/>
          <p:nvPr/>
        </p:nvPicPr>
        <p:blipFill>
          <a:blip r:embed="rId2"/>
          <a:stretch/>
        </p:blipFill>
        <p:spPr>
          <a:xfrm>
            <a:off x="9220320" y="3276720"/>
            <a:ext cx="2743200" cy="3047760"/>
          </a:xfrm>
          <a:prstGeom prst="rect">
            <a:avLst/>
          </a:prstGeom>
          <a:ln w="0">
            <a:noFill/>
          </a:ln>
        </p:spPr>
      </p:pic>
      <p:pic>
        <p:nvPicPr>
          <p:cNvPr id="83" name="Picture 12" descr="Nu este disponibilă nicio descriere."/>
          <p:cNvPicPr/>
          <p:nvPr/>
        </p:nvPicPr>
        <p:blipFill>
          <a:blip r:embed="rId3"/>
          <a:stretch/>
        </p:blipFill>
        <p:spPr>
          <a:xfrm>
            <a:off x="228600" y="0"/>
            <a:ext cx="2286000" cy="449568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18" descr="Nu este disponibilă nicio descriere."/>
          <p:cNvPicPr/>
          <p:nvPr/>
        </p:nvPicPr>
        <p:blipFill>
          <a:blip r:embed="rId4"/>
          <a:stretch/>
        </p:blipFill>
        <p:spPr>
          <a:xfrm>
            <a:off x="2514600" y="0"/>
            <a:ext cx="2851200" cy="380988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20" descr="Nu este disponibilă nicio descriere."/>
          <p:cNvPicPr/>
          <p:nvPr/>
        </p:nvPicPr>
        <p:blipFill>
          <a:blip r:embed="rId5"/>
          <a:stretch/>
        </p:blipFill>
        <p:spPr>
          <a:xfrm>
            <a:off x="4343400" y="2514600"/>
            <a:ext cx="2376360" cy="396252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24" descr="Nu este disponibilă nicio descriere."/>
          <p:cNvPicPr/>
          <p:nvPr/>
        </p:nvPicPr>
        <p:blipFill>
          <a:blip r:embed="rId6"/>
          <a:stretch/>
        </p:blipFill>
        <p:spPr>
          <a:xfrm>
            <a:off x="152280" y="3809880"/>
            <a:ext cx="1828800" cy="2733840"/>
          </a:xfrm>
          <a:prstGeom prst="rect">
            <a:avLst/>
          </a:prstGeom>
          <a:ln w="0">
            <a:noFill/>
          </a:ln>
        </p:spPr>
      </p:pic>
      <p:pic>
        <p:nvPicPr>
          <p:cNvPr id="87" name="Picture 2" descr="G:\scoala 2020-2021\scoala altfel\activitati pe zile\ed financiara miercuri, joi vineri\foto activitati\124148036_818141095603050_5686075121662143877_n.jpg"/>
          <p:cNvPicPr/>
          <p:nvPr/>
        </p:nvPicPr>
        <p:blipFill>
          <a:blip r:embed="rId7"/>
          <a:stretch/>
        </p:blipFill>
        <p:spPr>
          <a:xfrm>
            <a:off x="1954080" y="3435480"/>
            <a:ext cx="2436840" cy="3249360"/>
          </a:xfrm>
          <a:prstGeom prst="rect">
            <a:avLst/>
          </a:prstGeom>
          <a:ln w="0">
            <a:noFill/>
          </a:ln>
        </p:spPr>
      </p:pic>
      <p:pic>
        <p:nvPicPr>
          <p:cNvPr id="88" name="Picture 4" descr="G:\scoala 2020-2021\scoala altfel\activitati pe zile\ed financiara miercuri, joi vineri\foto activitati\Capture5.JPG"/>
          <p:cNvPicPr/>
          <p:nvPr/>
        </p:nvPicPr>
        <p:blipFill>
          <a:blip r:embed="rId8"/>
          <a:stretch/>
        </p:blipFill>
        <p:spPr>
          <a:xfrm>
            <a:off x="6757920" y="3541680"/>
            <a:ext cx="1974960" cy="2517840"/>
          </a:xfrm>
          <a:prstGeom prst="rect">
            <a:avLst/>
          </a:prstGeom>
          <a:ln w="0">
            <a:noFill/>
          </a:ln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2" descr=""/>
          <p:cNvPicPr/>
          <p:nvPr/>
        </p:nvPicPr>
        <p:blipFill>
          <a:blip r:embed="rId1"/>
          <a:stretch/>
        </p:blipFill>
        <p:spPr>
          <a:xfrm>
            <a:off x="6480" y="6480"/>
            <a:ext cx="12191760" cy="6858000"/>
          </a:xfrm>
          <a:prstGeom prst="rect">
            <a:avLst/>
          </a:prstGeom>
          <a:ln w="0">
            <a:noFill/>
          </a:ln>
        </p:spPr>
      </p:pic>
      <p:sp>
        <p:nvSpPr>
          <p:cNvPr id="90" name="CustomShape 1"/>
          <p:cNvSpPr/>
          <p:nvPr/>
        </p:nvSpPr>
        <p:spPr>
          <a:xfrm>
            <a:off x="152280" y="152280"/>
            <a:ext cx="4724640" cy="243360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ro-RO" sz="1800" spc="-1" strike="noStrike">
                <a:solidFill>
                  <a:srgbClr val="000000"/>
                </a:solidFill>
                <a:latin typeface="Arial"/>
              </a:rPr>
              <a:t>Ștrumfii Isteți au învățat imediat să acceseze platforma schoolmate și site-ul appe.ro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1" name="Picture 7" descr="vanity"/>
          <p:cNvPicPr/>
          <p:nvPr/>
        </p:nvPicPr>
        <p:blipFill>
          <a:blip r:embed="rId2"/>
          <a:stretch/>
        </p:blipFill>
        <p:spPr>
          <a:xfrm>
            <a:off x="-304920" y="1600200"/>
            <a:ext cx="3333960" cy="5257800"/>
          </a:xfrm>
          <a:prstGeom prst="rect">
            <a:avLst/>
          </a:prstGeom>
          <a:ln w="0">
            <a:noFill/>
          </a:ln>
        </p:spPr>
      </p:pic>
      <p:sp>
        <p:nvSpPr>
          <p:cNvPr id="92" name="CustomShape 2"/>
          <p:cNvSpPr/>
          <p:nvPr/>
        </p:nvSpPr>
        <p:spPr>
          <a:xfrm flipH="1" flipV="1">
            <a:off x="1751760" y="2590200"/>
            <a:ext cx="1143000" cy="47124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93" name="Picture 9" descr="Nu este disponibilă nicio descriere."/>
          <p:cNvPicPr/>
          <p:nvPr/>
        </p:nvPicPr>
        <p:blipFill>
          <a:blip r:embed="rId3"/>
          <a:stretch/>
        </p:blipFill>
        <p:spPr>
          <a:xfrm>
            <a:off x="4876920" y="228600"/>
            <a:ext cx="4066920" cy="207648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11" descr="Nu este disponibilă nicio descriere."/>
          <p:cNvPicPr/>
          <p:nvPr/>
        </p:nvPicPr>
        <p:blipFill>
          <a:blip r:embed="rId4"/>
          <a:stretch/>
        </p:blipFill>
        <p:spPr>
          <a:xfrm>
            <a:off x="2971800" y="2514600"/>
            <a:ext cx="2100240" cy="411480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13" descr="Nu este disponibilă nicio descriere."/>
          <p:cNvPicPr/>
          <p:nvPr/>
        </p:nvPicPr>
        <p:blipFill>
          <a:blip r:embed="rId5"/>
          <a:stretch/>
        </p:blipFill>
        <p:spPr>
          <a:xfrm>
            <a:off x="4724280" y="4389480"/>
            <a:ext cx="4114800" cy="246852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15" descr="Nu este disponibilă nicio descriere."/>
          <p:cNvPicPr/>
          <p:nvPr/>
        </p:nvPicPr>
        <p:blipFill>
          <a:blip r:embed="rId6"/>
          <a:stretch/>
        </p:blipFill>
        <p:spPr>
          <a:xfrm>
            <a:off x="5334120" y="1905120"/>
            <a:ext cx="5343480" cy="2484360"/>
          </a:xfrm>
          <a:prstGeom prst="rect">
            <a:avLst/>
          </a:prstGeom>
          <a:ln w="0">
            <a:noFill/>
          </a:ln>
        </p:spPr>
      </p:pic>
      <p:pic>
        <p:nvPicPr>
          <p:cNvPr id="97" name="Picture 17" descr="Nu este disponibilă nicio descriere."/>
          <p:cNvPicPr/>
          <p:nvPr/>
        </p:nvPicPr>
        <p:blipFill>
          <a:blip r:embed="rId7"/>
          <a:stretch/>
        </p:blipFill>
        <p:spPr>
          <a:xfrm rot="20947200">
            <a:off x="8458200" y="4266720"/>
            <a:ext cx="3200400" cy="1816200"/>
          </a:xfrm>
          <a:prstGeom prst="rect">
            <a:avLst/>
          </a:prstGeom>
          <a:ln w="0"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"/>
          <p:cNvPicPr/>
          <p:nvPr/>
        </p:nvPicPr>
        <p:blipFill>
          <a:blip r:embed="rId1"/>
          <a:stretch/>
        </p:blipFill>
        <p:spPr>
          <a:xfrm>
            <a:off x="6480" y="6480"/>
            <a:ext cx="12191760" cy="6858000"/>
          </a:xfrm>
          <a:prstGeom prst="rect">
            <a:avLst/>
          </a:prstGeom>
          <a:ln w="0">
            <a:noFill/>
          </a:ln>
        </p:spPr>
      </p:pic>
      <p:sp>
        <p:nvSpPr>
          <p:cNvPr id="99" name="CustomShape 1"/>
          <p:cNvSpPr/>
          <p:nvPr/>
        </p:nvSpPr>
        <p:spPr>
          <a:xfrm>
            <a:off x="2286000" y="457200"/>
            <a:ext cx="3657600" cy="220968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o-RO" sz="1800" spc="-1" strike="noStrike">
                <a:solidFill>
                  <a:srgbClr val="000000"/>
                </a:solidFill>
                <a:latin typeface="Arial"/>
              </a:rPr>
              <a:t>Felicitări, Ștrumfii Isteți! 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o-RO" sz="1800" spc="-1" strike="noStrike">
                <a:solidFill>
                  <a:srgbClr val="000000"/>
                </a:solidFill>
                <a:latin typeface="Arial"/>
              </a:rPr>
              <a:t>V-ați descurcat de minune!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CustomShape 2"/>
          <p:cNvSpPr/>
          <p:nvPr/>
        </p:nvSpPr>
        <p:spPr>
          <a:xfrm flipH="1" flipV="1">
            <a:off x="1675800" y="2286000"/>
            <a:ext cx="1143000" cy="47160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1" name="Picture 6" descr="6729ac7f511008275750643311a939b2"/>
          <p:cNvPicPr/>
          <p:nvPr/>
        </p:nvPicPr>
        <p:blipFill>
          <a:blip r:embed="rId2"/>
          <a:stretch/>
        </p:blipFill>
        <p:spPr>
          <a:xfrm>
            <a:off x="0" y="2590920"/>
            <a:ext cx="2514600" cy="4267080"/>
          </a:xfrm>
          <a:prstGeom prst="rect">
            <a:avLst/>
          </a:prstGeom>
          <a:ln w="0">
            <a:noFill/>
          </a:ln>
        </p:spPr>
      </p:pic>
      <p:pic>
        <p:nvPicPr>
          <p:cNvPr id="102" name="Picture 9" descr="Smurf_Brainy_The_Lost_Village_Transparent_PNG_Image"/>
          <p:cNvPicPr/>
          <p:nvPr/>
        </p:nvPicPr>
        <p:blipFill>
          <a:blip r:embed="rId3"/>
          <a:stretch/>
        </p:blipFill>
        <p:spPr>
          <a:xfrm>
            <a:off x="8458200" y="2819520"/>
            <a:ext cx="2514600" cy="3809880"/>
          </a:xfrm>
          <a:prstGeom prst="rect">
            <a:avLst/>
          </a:prstGeom>
          <a:ln w="0">
            <a:noFill/>
          </a:ln>
        </p:spPr>
      </p:pic>
      <p:sp>
        <p:nvSpPr>
          <p:cNvPr id="103" name="CustomShape 3"/>
          <p:cNvSpPr/>
          <p:nvPr/>
        </p:nvSpPr>
        <p:spPr>
          <a:xfrm>
            <a:off x="6705720" y="0"/>
            <a:ext cx="4890960" cy="236232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i="1" lang="ro-RO" sz="1800" spc="-1" strike="noStrike">
                <a:solidFill>
                  <a:srgbClr val="000000"/>
                </a:solidFill>
                <a:latin typeface="Arial"/>
              </a:rPr>
              <a:t>Țineți minte că: resursele multimedia accesate de elevi i-au ajutat pe aceștia să învețe distractiv și să realizeze proiecte interesante.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CustomShape 4"/>
          <p:cNvSpPr/>
          <p:nvPr/>
        </p:nvSpPr>
        <p:spPr>
          <a:xfrm flipH="1" flipV="1">
            <a:off x="8762400" y="2590200"/>
            <a:ext cx="1143000" cy="471240"/>
          </a:xfrm>
          <a:custGeom>
            <a:avLst/>
            <a:gdLst/>
            <a:ah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8faadc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05" name="Picture 2" descr="G:\scoala 2020-2021\scoala altfel\activitati pe zile\ed financiara miercuri, joi vineri\foto activitati\124193016_369713934454617_1633809293854662080_n.jpg"/>
          <p:cNvPicPr/>
          <p:nvPr/>
        </p:nvPicPr>
        <p:blipFill>
          <a:blip r:embed="rId4"/>
          <a:stretch/>
        </p:blipFill>
        <p:spPr>
          <a:xfrm>
            <a:off x="3276720" y="3062160"/>
            <a:ext cx="4765680" cy="2719440"/>
          </a:xfrm>
          <a:prstGeom prst="rect">
            <a:avLst/>
          </a:prstGeom>
          <a:ln w="0">
            <a:noFill/>
          </a:ln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Application>LibreOffice/7.0.5.2$MacOSX_X86_64 LibreOffice_project/64390860c6cd0aca4beafafcfd84613dd9dfb63a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2019-03-14T12:57:20Z</dcterms:created>
  <dc:creator>monicabordianu1996@gmail.com</dc:creator>
  <dc:description/>
  <dc:language>en-GB</dc:language>
  <cp:lastModifiedBy>Cristi Indries</cp:lastModifiedBy>
  <dcterms:modified xsi:type="dcterms:W3CDTF">2020-11-09T19:54:59Z</dcterms:modified>
  <cp:revision>46</cp:revision>
  <dc:subject/>
  <dc:title>PowerPoint Presentation</dc:title>
</cp:coreProperties>
</file>