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8" r:id="rId4"/>
    <p:sldId id="259" r:id="rId5"/>
    <p:sldId id="262" r:id="rId6"/>
    <p:sldId id="263" r:id="rId7"/>
    <p:sldId id="264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>
        <p:scale>
          <a:sx n="100" d="100"/>
          <a:sy n="100" d="100"/>
        </p:scale>
        <p:origin x="-516" y="6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jpe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533401"/>
            <a:ext cx="8458200" cy="1219200"/>
          </a:xfrm>
        </p:spPr>
        <p:txBody>
          <a:bodyPr>
            <a:noAutofit/>
          </a:bodyPr>
          <a:lstStyle/>
          <a:p>
            <a:r>
              <a:rPr lang="ro-RO" sz="3600" b="1" dirty="0" smtClean="0">
                <a:solidFill>
                  <a:srgbClr val="00B050"/>
                </a:solidFill>
                <a:latin typeface="Comic Sans MS" pitchFamily="66" charset="0"/>
              </a:rPr>
              <a:t>EDUCAȚIE FINANCIARĂ PRIN JOC</a:t>
            </a:r>
            <a:endParaRPr lang="en-US" sz="36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057400"/>
            <a:ext cx="8229600" cy="3581400"/>
          </a:xfrm>
        </p:spPr>
        <p:txBody>
          <a:bodyPr/>
          <a:lstStyle/>
          <a:p>
            <a:pPr algn="just"/>
            <a:r>
              <a:rPr lang="fr-FR" b="1" dirty="0">
                <a:solidFill>
                  <a:srgbClr val="000000"/>
                </a:solidFill>
                <a:latin typeface="Comic Sans MS"/>
              </a:rPr>
              <a:t> </a:t>
            </a:r>
            <a:endParaRPr lang="en-US" sz="2000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11366"/>
            <a:ext cx="5851896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548" y="3581400"/>
            <a:ext cx="3878052" cy="2196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769731"/>
            <a:ext cx="2590234" cy="2505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9370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1000" y="304800"/>
            <a:ext cx="52900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Arial Black" pitchFamily="34" charset="0"/>
              </a:rPr>
              <a:t>Utilizarea</a:t>
            </a:r>
            <a:r>
              <a:rPr lang="en-US" sz="3200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 Black" pitchFamily="34" charset="0"/>
              </a:rPr>
              <a:t>monedelor</a:t>
            </a:r>
            <a:endParaRPr lang="en-US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1066800"/>
            <a:ext cx="8915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/>
              <a:t> </a:t>
            </a:r>
            <a:r>
              <a:rPr lang="vi-VN" sz="2400" dirty="0"/>
              <a:t>Nişte glasuri subţirele îi răspunseră</a:t>
            </a:r>
            <a:r>
              <a:rPr lang="vi-VN" sz="2400" dirty="0" smtClean="0"/>
              <a:t>:</a:t>
            </a:r>
            <a:endParaRPr lang="vi-VN" sz="2400" dirty="0"/>
          </a:p>
          <a:p>
            <a:r>
              <a:rPr lang="vi-VN" sz="2400" dirty="0"/>
              <a:t>      - Ei bine! Aşteptăm să fim cheltuite pentru a cumpăra lucruri şi </a:t>
            </a:r>
            <a:r>
              <a:rPr lang="vi-VN" sz="2400" dirty="0" smtClean="0"/>
              <a:t>toate </a:t>
            </a:r>
            <a:r>
              <a:rPr lang="vi-VN" sz="2400" dirty="0"/>
              <a:t>cele necesare</a:t>
            </a:r>
            <a:r>
              <a:rPr lang="vi-VN" sz="2400" dirty="0" smtClean="0"/>
              <a:t>.</a:t>
            </a:r>
            <a:endParaRPr lang="vi-VN" sz="2400" dirty="0"/>
          </a:p>
          <a:p>
            <a:r>
              <a:rPr lang="vi-VN" sz="2400" dirty="0"/>
              <a:t>Zornăind, mai intrară în vorbă şi alte </a:t>
            </a:r>
            <a:r>
              <a:rPr lang="ro-RO" sz="2400" dirty="0" smtClean="0"/>
              <a:t>       </a:t>
            </a:r>
            <a:r>
              <a:rPr lang="vi-VN" sz="2400" dirty="0" smtClean="0"/>
              <a:t> </a:t>
            </a:r>
            <a:r>
              <a:rPr lang="ro-RO" sz="2400" dirty="0" smtClean="0"/>
              <a:t>                </a:t>
            </a:r>
            <a:r>
              <a:rPr lang="vi-VN" sz="2400" dirty="0" smtClean="0"/>
              <a:t>.</a:t>
            </a:r>
            <a:endParaRPr lang="vi-VN" sz="2400" dirty="0"/>
          </a:p>
          <a:p>
            <a:r>
              <a:rPr lang="vi-VN" sz="2400" dirty="0"/>
              <a:t>     - Da, noi suntem bani de metal. Oamenii ne foloseau in schimbul </a:t>
            </a:r>
            <a:r>
              <a:rPr lang="vi-VN" sz="2400" dirty="0" smtClean="0"/>
              <a:t>lucrurilor.</a:t>
            </a:r>
            <a:endParaRPr lang="vi-VN" sz="2400" dirty="0"/>
          </a:p>
          <a:p>
            <a:r>
              <a:rPr lang="vi-VN" sz="2400" dirty="0"/>
              <a:t>     - Tu eşti sora noastră mai mică, ai venit pe lume abia acum</a:t>
            </a:r>
            <a:r>
              <a:rPr lang="vi-VN" sz="2400" dirty="0" smtClean="0"/>
              <a:t>.</a:t>
            </a:r>
            <a:endParaRPr lang="vi-VN" sz="2400" dirty="0"/>
          </a:p>
          <a:p>
            <a:r>
              <a:rPr lang="vi-VN" sz="2400" dirty="0"/>
              <a:t> </a:t>
            </a:r>
            <a:endParaRPr lang="ro-RO" sz="2400" dirty="0" smtClean="0"/>
          </a:p>
          <a:p>
            <a:r>
              <a:rPr lang="ro-RO" sz="2400" dirty="0" smtClean="0"/>
              <a:t>              </a:t>
            </a:r>
            <a:r>
              <a:rPr lang="vi-VN" sz="2400" dirty="0" smtClean="0"/>
              <a:t>deshise </a:t>
            </a:r>
            <a:r>
              <a:rPr lang="vi-VN" sz="2400" dirty="0"/>
              <a:t>gura să mai pună o întrebare, dar o mână a </a:t>
            </a:r>
          </a:p>
          <a:p>
            <a:r>
              <a:rPr lang="vi-VN" sz="2400" dirty="0"/>
              <a:t>deschis  </a:t>
            </a:r>
            <a:r>
              <a:rPr lang="ro-RO" sz="2400" dirty="0" smtClean="0"/>
              <a:t>                    </a:t>
            </a:r>
            <a:r>
              <a:rPr lang="vi-VN" sz="2400" dirty="0" smtClean="0"/>
              <a:t>!</a:t>
            </a:r>
            <a:endParaRPr lang="en-US" sz="24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037" y="1981200"/>
            <a:ext cx="96996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6056" y="4387098"/>
            <a:ext cx="760413" cy="674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733800"/>
            <a:ext cx="7254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8032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52400" y="685800"/>
            <a:ext cx="88392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vi-VN" dirty="0"/>
              <a:t> Cineva le privea cu atenţie si, înainte de a mai putea spune </a:t>
            </a:r>
            <a:r>
              <a:rPr lang="vi-VN" dirty="0" smtClean="0"/>
              <a:t>ceva</a:t>
            </a:r>
            <a:r>
              <a:rPr lang="vi-VN" dirty="0"/>
              <a:t>, mâna aceea o luă. Simţea o căldură plăcută în căuşul </a:t>
            </a:r>
            <a:r>
              <a:rPr lang="vi-VN" dirty="0" smtClean="0"/>
              <a:t>palmei.</a:t>
            </a:r>
            <a:endParaRPr lang="vi-VN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vi-VN" dirty="0"/>
              <a:t>   -Puteţi să-mi daţi o </a:t>
            </a:r>
            <a:r>
              <a:rPr lang="en-US" dirty="0" smtClean="0"/>
              <a:t>           </a:t>
            </a:r>
            <a:r>
              <a:rPr lang="vi-VN" dirty="0" smtClean="0"/>
              <a:t> </a:t>
            </a:r>
            <a:r>
              <a:rPr lang="vi-VN" dirty="0"/>
              <a:t>în schimbul acestei monede? a </a:t>
            </a:r>
            <a:r>
              <a:rPr lang="vi-VN" dirty="0" smtClean="0"/>
              <a:t>întrebat </a:t>
            </a:r>
            <a:r>
              <a:rPr lang="vi-VN" dirty="0"/>
              <a:t>bărbatul</a:t>
            </a:r>
            <a:r>
              <a:rPr lang="vi-VN" dirty="0" smtClean="0"/>
              <a:t>.</a:t>
            </a:r>
            <a:endParaRPr lang="vi-VN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vi-VN" dirty="0"/>
              <a:t>   -Bineînţeles! i-a răspuns negustorul. Acesta a luat  </a:t>
            </a:r>
            <a:r>
              <a:rPr lang="en-US" dirty="0" smtClean="0"/>
              <a:t>             </a:t>
            </a:r>
            <a:r>
              <a:rPr lang="vi-VN" dirty="0" smtClean="0"/>
              <a:t>din mâna </a:t>
            </a:r>
            <a:r>
              <a:rPr lang="vi-VN" dirty="0"/>
              <a:t>bărbatului şi i-a dat în schimb o  </a:t>
            </a:r>
            <a:r>
              <a:rPr lang="en-US" dirty="0" smtClean="0"/>
              <a:t>                       </a:t>
            </a:r>
            <a:r>
              <a:rPr lang="vi-VN" dirty="0" smtClean="0"/>
              <a:t>. </a:t>
            </a:r>
            <a:endParaRPr lang="vi-VN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vi-VN" dirty="0"/>
              <a:t>   -Oh! Am fost în stare să-i dau omului acela o  </a:t>
            </a:r>
            <a:r>
              <a:rPr lang="en-US" dirty="0" smtClean="0"/>
              <a:t>            </a:t>
            </a:r>
            <a:r>
              <a:rPr lang="vi-VN" dirty="0" smtClean="0"/>
              <a:t>! </a:t>
            </a:r>
            <a:r>
              <a:rPr lang="vi-VN" dirty="0"/>
              <a:t>se gândi </a:t>
            </a:r>
            <a:r>
              <a:rPr lang="vi-VN" dirty="0" smtClean="0"/>
              <a:t>moneda </a:t>
            </a:r>
            <a:r>
              <a:rPr lang="vi-VN" dirty="0"/>
              <a:t>fericită</a:t>
            </a:r>
            <a:r>
              <a:rPr lang="vi-VN" dirty="0" smtClean="0"/>
              <a:t>.</a:t>
            </a:r>
            <a:endParaRPr lang="vi-VN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vi-VN" dirty="0"/>
              <a:t>    Ulterior, aceasta a observat că a trecut dintr-o mână în alta </a:t>
            </a:r>
            <a:r>
              <a:rPr lang="vi-VN" dirty="0" smtClean="0"/>
              <a:t>şi </a:t>
            </a:r>
            <a:r>
              <a:rPr lang="vi-VN" dirty="0"/>
              <a:t>a fost schimbată </a:t>
            </a:r>
            <a:r>
              <a:rPr lang="en-US" dirty="0" smtClean="0"/>
              <a:t>   </a:t>
            </a:r>
            <a:r>
              <a:rPr lang="vi-VN" dirty="0" smtClean="0"/>
              <a:t>pentru </a:t>
            </a:r>
            <a:r>
              <a:rPr lang="vi-VN" dirty="0"/>
              <a:t>multe alte lucruri, cum ar fi de </a:t>
            </a:r>
            <a:r>
              <a:rPr lang="vi-VN" dirty="0" smtClean="0"/>
              <a:t>exemplu</a:t>
            </a:r>
            <a:r>
              <a:rPr lang="vi-VN" dirty="0"/>
              <a:t>, pentru o:  </a:t>
            </a:r>
            <a:r>
              <a:rPr lang="en-US" dirty="0" smtClean="0"/>
              <a:t>            </a:t>
            </a:r>
            <a:r>
              <a:rPr lang="vi-VN" dirty="0" smtClean="0"/>
              <a:t>, </a:t>
            </a:r>
            <a:r>
              <a:rPr lang="en-US" dirty="0" smtClean="0"/>
              <a:t> </a:t>
            </a:r>
            <a:r>
              <a:rPr lang="vi-VN" dirty="0" smtClean="0"/>
              <a:t>o  </a:t>
            </a:r>
            <a:r>
              <a:rPr lang="en-US" dirty="0" smtClean="0"/>
              <a:t>          </a:t>
            </a:r>
            <a:r>
              <a:rPr lang="vi-VN" dirty="0" smtClean="0"/>
              <a:t>, </a:t>
            </a:r>
            <a:r>
              <a:rPr lang="vi-VN" dirty="0"/>
              <a:t>o  </a:t>
            </a:r>
            <a:r>
              <a:rPr lang="en-US" dirty="0" smtClean="0"/>
              <a:t>              </a:t>
            </a:r>
            <a:r>
              <a:rPr lang="vi-VN" dirty="0" smtClean="0"/>
              <a:t>.</a:t>
            </a:r>
            <a:endParaRPr lang="vi-VN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vi-VN" dirty="0"/>
              <a:t>   -Voi, copii, ce alte lucruri puteţi cumpăra cu ajutorul banilor?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vi-VN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vi-VN" dirty="0"/>
              <a:t> </a:t>
            </a:r>
            <a:endParaRPr lang="en-US" dirty="0"/>
          </a:p>
        </p:txBody>
      </p:sp>
      <p:pic>
        <p:nvPicPr>
          <p:cNvPr id="2060" name="Picture 12" descr="C:\Users\Crist\Desktop\download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062" y="1445418"/>
            <a:ext cx="633413" cy="63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C:\Users\Crist\Desktop\download (2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796255"/>
            <a:ext cx="538162" cy="62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C:\Users\Crist\Desktop\download (4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923268"/>
            <a:ext cx="762000" cy="423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C:\Users\Crist\Desktop\download (5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599" y="5335545"/>
            <a:ext cx="1152525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Picture 17" descr="C:\Users\Crist\Desktop\download (6)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293" y="5221245"/>
            <a:ext cx="847725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C:\Users\Crist\Desktop\download (7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150" y="5383170"/>
            <a:ext cx="14859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981200"/>
            <a:ext cx="725487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693" y="2454274"/>
            <a:ext cx="628650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770980"/>
            <a:ext cx="628650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175" y="3889414"/>
            <a:ext cx="522672" cy="533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7655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228600"/>
            <a:ext cx="701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Comic Sans MS"/>
              </a:rPr>
              <a:t>Economisirea</a:t>
            </a:r>
            <a:r>
              <a:rPr lang="en-US" sz="3600" b="1" dirty="0">
                <a:solidFill>
                  <a:srgbClr val="FF0000"/>
                </a:solidFill>
                <a:latin typeface="Comic Sans MS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omic Sans MS"/>
              </a:rPr>
              <a:t>monedelor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1352550"/>
            <a:ext cx="8686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	</a:t>
            </a:r>
            <a:r>
              <a:rPr lang="vi-VN" dirty="0" smtClean="0"/>
              <a:t>Într-o </a:t>
            </a:r>
            <a:r>
              <a:rPr lang="vi-VN" dirty="0"/>
              <a:t>zi,  </a:t>
            </a:r>
            <a:r>
              <a:rPr lang="en-US" dirty="0" smtClean="0"/>
              <a:t>              </a:t>
            </a:r>
            <a:r>
              <a:rPr lang="vi-VN" dirty="0" smtClean="0"/>
              <a:t>a </a:t>
            </a:r>
            <a:r>
              <a:rPr lang="vi-VN" dirty="0"/>
              <a:t>ajuns în mâna unei fetiţe, care nu a vrut </a:t>
            </a:r>
            <a:r>
              <a:rPr lang="vi-VN" dirty="0" smtClean="0"/>
              <a:t>să </a:t>
            </a:r>
            <a:r>
              <a:rPr lang="vi-VN" dirty="0"/>
              <a:t>o schimbe 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vi-VN" dirty="0" smtClean="0"/>
              <a:t>pentru </a:t>
            </a:r>
            <a:r>
              <a:rPr lang="vi-VN" dirty="0"/>
              <a:t>niciun lucru. Ea a primit  </a:t>
            </a:r>
            <a:r>
              <a:rPr lang="en-US" dirty="0" smtClean="0"/>
              <a:t>                </a:t>
            </a:r>
            <a:r>
              <a:rPr lang="vi-VN" dirty="0" smtClean="0"/>
              <a:t>în  </a:t>
            </a:r>
            <a:r>
              <a:rPr lang="en-US" dirty="0" smtClean="0"/>
              <a:t>                    </a:t>
            </a:r>
            <a:r>
              <a:rPr lang="vi-VN" dirty="0" smtClean="0"/>
              <a:t>de </a:t>
            </a:r>
            <a:r>
              <a:rPr lang="vi-VN" dirty="0"/>
              <a:t>la mătuşa ei.</a:t>
            </a:r>
          </a:p>
          <a:p>
            <a:r>
              <a:rPr lang="vi-VN" dirty="0"/>
              <a:t>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3048000"/>
            <a:ext cx="6629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Monedele</a:t>
            </a:r>
            <a:r>
              <a:rPr lang="en-US" b="1" dirty="0">
                <a:solidFill>
                  <a:srgbClr val="FF0000"/>
                </a:solidFill>
              </a:rPr>
              <a:t> se </a:t>
            </a:r>
            <a:r>
              <a:rPr lang="en-US" b="1" dirty="0" err="1">
                <a:solidFill>
                  <a:srgbClr val="FF0000"/>
                </a:solidFill>
              </a:rPr>
              <a:t>folosesc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pentru</a:t>
            </a:r>
            <a:r>
              <a:rPr lang="en-US" b="1" dirty="0">
                <a:solidFill>
                  <a:srgbClr val="FF0000"/>
                </a:solidFill>
              </a:rPr>
              <a:t>:             </a:t>
            </a:r>
          </a:p>
          <a:p>
            <a:r>
              <a:rPr lang="en-US" b="1" dirty="0">
                <a:solidFill>
                  <a:srgbClr val="FF0000"/>
                </a:solidFill>
              </a:rPr>
              <a:t>- CUMPĂRARE a </a:t>
            </a:r>
            <a:r>
              <a:rPr lang="en-US" b="1" dirty="0" err="1">
                <a:solidFill>
                  <a:srgbClr val="FF0000"/>
                </a:solidFill>
              </a:rPr>
              <a:t>unor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bunuri</a:t>
            </a:r>
            <a:r>
              <a:rPr lang="en-US" b="1" dirty="0">
                <a:solidFill>
                  <a:srgbClr val="FF0000"/>
                </a:solidFill>
              </a:rPr>
              <a:t>;</a:t>
            </a:r>
          </a:p>
          <a:p>
            <a:r>
              <a:rPr lang="en-US" b="1" dirty="0">
                <a:solidFill>
                  <a:srgbClr val="FF0000"/>
                </a:solidFill>
              </a:rPr>
              <a:t>- ECONOMISIRE;</a:t>
            </a:r>
          </a:p>
          <a:p>
            <a:r>
              <a:rPr lang="en-US" b="1" dirty="0">
                <a:solidFill>
                  <a:srgbClr val="FF0000"/>
                </a:solidFill>
              </a:rPr>
              <a:t>- </a:t>
            </a:r>
            <a:r>
              <a:rPr lang="en-US" b="1" dirty="0" err="1">
                <a:solidFill>
                  <a:srgbClr val="FF0000"/>
                </a:solidFill>
              </a:rPr>
              <a:t>oferire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în</a:t>
            </a:r>
            <a:r>
              <a:rPr lang="en-US" b="1" dirty="0">
                <a:solidFill>
                  <a:srgbClr val="FF0000"/>
                </a:solidFill>
              </a:rPr>
              <a:t> SCOP CARITABIL.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300162"/>
            <a:ext cx="838200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006" y="1790700"/>
            <a:ext cx="87788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 descr="C:\Users\Crist\Desktop\download (8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752600"/>
            <a:ext cx="962025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681" y="3271838"/>
            <a:ext cx="1018466" cy="97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2075" y="4248329"/>
            <a:ext cx="1132339" cy="1085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118" y="3271837"/>
            <a:ext cx="1197100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4162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6868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dirty="0"/>
              <a:t> </a:t>
            </a:r>
            <a:r>
              <a:rPr lang="en-US" dirty="0" smtClean="0"/>
              <a:t>   </a:t>
            </a:r>
            <a:r>
              <a:rPr lang="vi-VN" dirty="0" smtClean="0"/>
              <a:t>-</a:t>
            </a:r>
            <a:r>
              <a:rPr lang="vi-VN" dirty="0"/>
              <a:t>Mulţumesc, dragă mătuşă! a spus fetiţa</a:t>
            </a:r>
            <a:r>
              <a:rPr lang="vi-VN" dirty="0" smtClean="0"/>
              <a:t>.</a:t>
            </a:r>
            <a:endParaRPr lang="vi-VN" dirty="0"/>
          </a:p>
          <a:p>
            <a:pPr algn="just"/>
            <a:r>
              <a:rPr lang="vi-VN" dirty="0"/>
              <a:t>    </a:t>
            </a:r>
            <a:r>
              <a:rPr lang="en-US" dirty="0" smtClean="0"/>
              <a:t>  </a:t>
            </a:r>
            <a:r>
              <a:rPr lang="vi-VN" dirty="0" smtClean="0"/>
              <a:t>-</a:t>
            </a:r>
            <a:r>
              <a:rPr lang="vi-VN" dirty="0"/>
              <a:t>Cu plăcere! i-a răspuns femeia</a:t>
            </a:r>
            <a:r>
              <a:rPr lang="vi-VN" dirty="0" smtClean="0"/>
              <a:t>.</a:t>
            </a:r>
            <a:endParaRPr lang="vi-VN" dirty="0"/>
          </a:p>
          <a:p>
            <a:pPr algn="just"/>
            <a:r>
              <a:rPr lang="vi-VN" dirty="0"/>
              <a:t>     </a:t>
            </a:r>
            <a:r>
              <a:rPr lang="en-US" dirty="0" smtClean="0"/>
              <a:t> </a:t>
            </a:r>
            <a:r>
              <a:rPr lang="vi-VN" dirty="0" smtClean="0"/>
              <a:t>-</a:t>
            </a:r>
            <a:r>
              <a:rPr lang="vi-VN" dirty="0"/>
              <a:t>Ce vrei să faci cu </a:t>
            </a:r>
            <a:r>
              <a:rPr lang="vi-VN" dirty="0" smtClean="0"/>
              <a:t>această</a:t>
            </a:r>
            <a:r>
              <a:rPr lang="en-US" dirty="0" smtClean="0"/>
              <a:t>     </a:t>
            </a:r>
            <a:r>
              <a:rPr lang="vi-VN" dirty="0" smtClean="0"/>
              <a:t>  </a:t>
            </a:r>
            <a:r>
              <a:rPr lang="en-US" dirty="0" smtClean="0"/>
              <a:t>     </a:t>
            </a:r>
            <a:r>
              <a:rPr lang="vi-VN" dirty="0" smtClean="0"/>
              <a:t>?</a:t>
            </a:r>
            <a:endParaRPr lang="vi-VN" dirty="0"/>
          </a:p>
          <a:p>
            <a:pPr algn="just"/>
            <a:r>
              <a:rPr lang="vi-VN" dirty="0"/>
              <a:t>     </a:t>
            </a:r>
            <a:endParaRPr lang="en-US" dirty="0" smtClean="0"/>
          </a:p>
          <a:p>
            <a:pPr algn="just"/>
            <a:r>
              <a:rPr lang="en-US" dirty="0" smtClean="0"/>
              <a:t>      </a:t>
            </a:r>
          </a:p>
          <a:p>
            <a:pPr algn="just"/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vi-VN" dirty="0" smtClean="0"/>
              <a:t>-</a:t>
            </a:r>
            <a:r>
              <a:rPr lang="vi-VN" dirty="0"/>
              <a:t>Am de gând să o pun în  </a:t>
            </a:r>
            <a:r>
              <a:rPr lang="en-US" dirty="0" smtClean="0"/>
              <a:t>               </a:t>
            </a:r>
            <a:r>
              <a:rPr lang="vi-VN" dirty="0" smtClean="0"/>
              <a:t>mea </a:t>
            </a:r>
            <a:r>
              <a:rPr lang="vi-VN" dirty="0"/>
              <a:t>de economii,  </a:t>
            </a:r>
            <a:r>
              <a:rPr lang="vi-VN" dirty="0" smtClean="0"/>
              <a:t>deoarece </a:t>
            </a:r>
            <a:r>
              <a:rPr lang="vi-VN" dirty="0"/>
              <a:t>doresc să o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vi-VN" dirty="0" smtClean="0"/>
              <a:t>folosesc </a:t>
            </a:r>
            <a:r>
              <a:rPr lang="vi-VN" dirty="0"/>
              <a:t>pentru organizarea zilei </a:t>
            </a:r>
            <a:r>
              <a:rPr lang="en-US" dirty="0" smtClean="0"/>
              <a:t> </a:t>
            </a:r>
            <a:r>
              <a:rPr lang="vi-VN" dirty="0" smtClean="0"/>
              <a:t>mele </a:t>
            </a:r>
            <a:r>
              <a:rPr lang="vi-VN" dirty="0"/>
              <a:t>de naştere</a:t>
            </a:r>
            <a:r>
              <a:rPr lang="vi-VN" dirty="0" smtClean="0"/>
              <a:t>.</a:t>
            </a:r>
            <a:endParaRPr lang="vi-VN" dirty="0"/>
          </a:p>
          <a:p>
            <a:pPr algn="just"/>
            <a:r>
              <a:rPr lang="vi-VN" dirty="0"/>
              <a:t>    </a:t>
            </a:r>
            <a:r>
              <a:rPr lang="en-US" dirty="0" smtClean="0"/>
              <a:t>   </a:t>
            </a:r>
            <a:r>
              <a:rPr lang="vi-VN" dirty="0" smtClean="0"/>
              <a:t>Aşa </a:t>
            </a:r>
            <a:r>
              <a:rPr lang="vi-VN" dirty="0"/>
              <a:t>că zilele au trecut şi mai multe </a:t>
            </a:r>
            <a:r>
              <a:rPr lang="en-US" dirty="0" smtClean="0"/>
              <a:t>            </a:t>
            </a:r>
            <a:r>
              <a:rPr lang="vi-VN" dirty="0" smtClean="0"/>
              <a:t> </a:t>
            </a:r>
            <a:r>
              <a:rPr lang="en-US" dirty="0" smtClean="0"/>
              <a:t>    </a:t>
            </a:r>
            <a:r>
              <a:rPr lang="vi-VN" dirty="0" smtClean="0"/>
              <a:t>i  </a:t>
            </a:r>
            <a:r>
              <a:rPr lang="vi-VN" dirty="0"/>
              <a:t>s-au </a:t>
            </a:r>
            <a:r>
              <a:rPr lang="en-US" dirty="0" smtClean="0"/>
              <a:t> </a:t>
            </a:r>
            <a:r>
              <a:rPr lang="vi-VN" dirty="0" smtClean="0"/>
              <a:t>alăturat </a:t>
            </a:r>
            <a:r>
              <a:rPr lang="vi-VN" dirty="0"/>
              <a:t>bănuţului în </a:t>
            </a:r>
            <a:r>
              <a:rPr lang="en-US" dirty="0" smtClean="0"/>
              <a:t>        </a:t>
            </a:r>
            <a:r>
              <a:rPr lang="vi-VN" dirty="0" smtClean="0"/>
              <a:t> </a:t>
            </a:r>
            <a:r>
              <a:rPr lang="vi-VN" dirty="0"/>
              <a:t>,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vi-VN" dirty="0" smtClean="0"/>
              <a:t>iar </a:t>
            </a:r>
            <a:r>
              <a:rPr lang="vi-VN" dirty="0"/>
              <a:t>acesta se familiariza </a:t>
            </a:r>
            <a:r>
              <a:rPr lang="en-US" dirty="0" smtClean="0"/>
              <a:t> </a:t>
            </a:r>
            <a:r>
              <a:rPr lang="vi-VN" dirty="0" smtClean="0"/>
              <a:t>cu </a:t>
            </a:r>
            <a:r>
              <a:rPr lang="vi-VN" dirty="0"/>
              <a:t>poveştile lor.</a:t>
            </a:r>
          </a:p>
          <a:p>
            <a:pPr algn="just"/>
            <a:endParaRPr lang="vi-VN" dirty="0"/>
          </a:p>
          <a:p>
            <a:pPr algn="just"/>
            <a:r>
              <a:rPr lang="vi-VN" dirty="0"/>
              <a:t>    </a:t>
            </a:r>
            <a:r>
              <a:rPr lang="en-US" dirty="0" smtClean="0"/>
              <a:t>   </a:t>
            </a:r>
            <a:r>
              <a:rPr lang="vi-VN" dirty="0" smtClean="0"/>
              <a:t>Unele  </a:t>
            </a:r>
            <a:r>
              <a:rPr lang="en-US" dirty="0" smtClean="0"/>
              <a:t>                 </a:t>
            </a:r>
            <a:r>
              <a:rPr lang="vi-VN" dirty="0" smtClean="0"/>
              <a:t>povesteau </a:t>
            </a:r>
            <a:r>
              <a:rPr lang="vi-VN" dirty="0"/>
              <a:t>de unde au venit, altele </a:t>
            </a:r>
            <a:r>
              <a:rPr lang="vi-VN" dirty="0" smtClean="0"/>
              <a:t>povesteau </a:t>
            </a:r>
            <a:r>
              <a:rPr lang="vi-VN" dirty="0"/>
              <a:t>ce  se putea cumpăra cu ele. Dar, toate </a:t>
            </a:r>
            <a:r>
              <a:rPr lang="vi-VN" dirty="0" smtClean="0"/>
              <a:t>povesteau </a:t>
            </a:r>
            <a:r>
              <a:rPr lang="vi-VN" dirty="0"/>
              <a:t>cum i-au făcut  </a:t>
            </a:r>
            <a:r>
              <a:rPr lang="en-US" dirty="0" smtClean="0"/>
              <a:t>      </a:t>
            </a:r>
            <a:r>
              <a:rPr lang="vi-VN" dirty="0" smtClean="0"/>
              <a:t>pe </a:t>
            </a:r>
            <a:r>
              <a:rPr lang="vi-VN" dirty="0"/>
              <a:t>oamenii care le deţineau.</a:t>
            </a:r>
          </a:p>
          <a:p>
            <a:pPr algn="just"/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vi-VN" dirty="0" smtClean="0"/>
              <a:t>Acum </a:t>
            </a:r>
            <a:r>
              <a:rPr lang="vi-VN" dirty="0"/>
              <a:t>se întrebau ce va face fetiţa cu ele</a:t>
            </a:r>
            <a:r>
              <a:rPr lang="vi-VN" dirty="0" smtClean="0"/>
              <a:t>.</a:t>
            </a:r>
            <a:endParaRPr lang="vi-VN" dirty="0"/>
          </a:p>
          <a:p>
            <a:pPr algn="just"/>
            <a:r>
              <a:rPr lang="vi-VN" dirty="0"/>
              <a:t>    -Eu cred că această fetiţă ne va economisi pentru ceva </a:t>
            </a:r>
            <a:r>
              <a:rPr lang="vi-VN" dirty="0" smtClean="0"/>
              <a:t>special</a:t>
            </a:r>
            <a:r>
              <a:rPr lang="vi-VN" dirty="0"/>
              <a:t>, a spus </a:t>
            </a:r>
            <a:r>
              <a:rPr lang="en-US" dirty="0" smtClean="0"/>
              <a:t>              </a:t>
            </a:r>
            <a:r>
              <a:rPr lang="vi-VN" dirty="0" smtClean="0"/>
              <a:t> </a:t>
            </a:r>
            <a:r>
              <a:rPr lang="vi-VN" dirty="0"/>
              <a:t>.</a:t>
            </a:r>
          </a:p>
          <a:p>
            <a:pPr algn="just"/>
            <a:endParaRPr lang="vi-VN" dirty="0"/>
          </a:p>
          <a:p>
            <a:pPr algn="just"/>
            <a:r>
              <a:rPr lang="vi-VN" dirty="0"/>
              <a:t>    -Voi, copii, ce credeţi? Pentru ce dorea să </a:t>
            </a:r>
            <a:r>
              <a:rPr lang="vi-VN" dirty="0" smtClean="0"/>
              <a:t>economisească</a:t>
            </a:r>
            <a:r>
              <a:rPr lang="en-US" dirty="0" smtClean="0"/>
              <a:t> </a:t>
            </a:r>
            <a:r>
              <a:rPr lang="vi-VN" dirty="0" smtClean="0"/>
              <a:t>fetiţa</a:t>
            </a:r>
            <a:r>
              <a:rPr lang="vi-VN" dirty="0"/>
              <a:t>?</a:t>
            </a:r>
            <a:endParaRPr lang="en-US" dirty="0"/>
          </a:p>
        </p:txBody>
      </p:sp>
      <p:pic>
        <p:nvPicPr>
          <p:cNvPr id="4101" name="Picture 5" descr="C:\Users\Crist\Desktop\download (1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810000"/>
            <a:ext cx="526258" cy="52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252" y="762000"/>
            <a:ext cx="639762" cy="626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577" y="1447800"/>
            <a:ext cx="671512" cy="67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162" y="2491396"/>
            <a:ext cx="833438" cy="472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2284702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7" y="3374794"/>
            <a:ext cx="1090613" cy="554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24" y="4455296"/>
            <a:ext cx="803275" cy="786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3687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data:image/png;base64,iVBORw0KGgoAAAANSUhEUgAAAF0AAABdCAYAAAGwdlpVAAAKQ2lDQ1BJQ0MgcHJvZmlsZQAAeNqdU3dYk/cWPt/3ZQ9WQtjwsZdsgQAiI6wIyBBZohCSAGGEEBJAxYWIClYUFRGcSFXEgtUKSJ2I4qAouGdBiohai1VcOO4f3Ke1fXrv7e371/u855zn/M55zw+AERImkeaiagA5UoU8Otgfj09IxMm9gAIVSOAEIBDmy8JnBcUAAPADeXh+dLA//AGvbwACAHDVLiQSx+H/g7pQJlcAIJEA4CIS5wsBkFIAyC5UyBQAyBgAsFOzZAoAlAAAbHl8QiIAqg0A7PRJPgUA2KmT3BcA2KIcqQgAjQEAmShHJAJAuwBgVYFSLALAwgCgrEAiLgTArgGAWbYyRwKAvQUAdo5YkA9AYACAmUIszAAgOAIAQx4TzQMgTAOgMNK/4KlfcIW4SAEAwMuVzZdL0jMUuJXQGnfy8ODiIeLCbLFCYRcpEGYJ5CKcl5sjE0jnA0zODAAAGvnRwf44P5Dn5uTh5mbnbO/0xaL+a/BvIj4h8d/+vIwCBAAQTs/v2l/l5dYDcMcBsHW/a6lbANpWAGjf+V0z2wmgWgrQevmLeTj8QB6eoVDIPB0cCgsL7SViob0w44s+/zPhb+CLfvb8QB7+23rwAHGaQJmtwKOD/XFhbnauUo7nywRCMW735yP+x4V//Y4p0eI0sVwsFYrxWIm4UCJNx3m5UpFEIcmV4hLpfzLxH5b9CZN3DQCshk/ATrYHtctswH7uAQKLDljSdgBAfvMtjBoLkQAQZzQyefcAAJO/+Y9AKwEAzZek4wAAvOgYXKiUF0zGCAAARKCBKrBBBwzBFKzADpzBHbzAFwJhBkRADCTAPBBCBuSAHAqhGJZBGVTAOtgEtbADGqARmuEQtMExOA3n4BJcgetwFwZgGJ7CGLyGCQRByAgTYSE6iBFijtgizggXmY4EImFINJKApCDpiBRRIsXIcqQCqUJqkV1II/ItchQ5jVxA+pDbyCAyivyKvEcxlIGyUQPUAnVAuagfGorGoHPRdDQPXYCWomvRGrQePYC2oqfRS+h1dAB9io5jgNExDmaM2WFcjIdFYIlYGibHFmPlWDVWjzVjHVg3dhUbwJ5h7wgkAouAE+wIXoQQwmyCkJBHWExYQ6gl7CO0EroIVwmDhDHCJyKTqE+0JXoS+cR4YjqxkFhGrCbuIR4hniVeJw4TX5NIJA7JkuROCiElkDJJC0lrSNtILaRTpD7SEGmcTCbrkG3J3uQIsoCsIJeRt5APkE+S+8nD5LcUOsWI4kwJoiRSpJQSSjVlP+UEpZ8yQpmgqlHNqZ7UCKqIOp9aSW2gdlAvU4epEzR1miXNmxZDy6Qto9XQmmlnafdoL+l0ugndgx5Fl9CX0mvoB+nn6YP0dwwNhg2Dx0hiKBlrGXsZpxi3GS+ZTKYF05eZyFQw1zIbmWeYD5hvVVgq9ip8FZHKEpU6lVaVfpXnqlRVc1U/1XmqC1SrVQ+rXlZ9pkZVs1DjqQnUFqvVqR1Vu6k2rs5Sd1KPUM9RX6O+X/2C+mMNsoaFRqCGSKNUY7fGGY0hFsYyZfFYQtZyVgPrLGuYTWJbsvnsTHYF+xt2L3tMU0NzqmasZpFmneZxzQEOxrHg8DnZnErOIc4NznstAy0/LbHWaq1mrX6tN9p62r7aYu1y7Rbt69rvdXCdQJ0snfU6bTr3dQm6NrpRuoW623XP6j7TY+t56Qn1yvUO6d3RR/Vt9KP1F+rv1u/RHzcwNAg2kBlsMThj8MyQY+hrmGm40fCE4agRy2i6kcRoo9FJoye4Ju6HZ+M1eBc+ZqxvHGKsNN5l3Gs8YWJpMtukxKTF5L4pzZRrmma60bTTdMzMyCzcrNisyeyOOdWca55hvtm82/yNhaVFnMVKizaLx5balnzLBZZNlvesmFY+VnlW9VbXrEnWXOss623WV2xQG1ebDJs6m8u2qK2brcR2m23fFOIUjynSKfVTbtox7PzsCuya7AbtOfZh9iX2bfbPHcwcEh3WO3Q7fHJ0dcx2bHC866ThNMOpxKnD6VdnG2ehc53zNRemS5DLEpd2lxdTbaeKp26fesuV5RruutK10/Wjm7ub3K3ZbdTdzD3Ffav7TS6bG8ldwz3vQfTw91jicczjnaebp8LzkOcvXnZeWV77vR5Ps5wmntYwbcjbxFvgvct7YDo+PWX6zukDPsY+Ap96n4e+pr4i3z2+I37Wfpl+B/ye+zv6y/2P+L/hefIW8U4FYAHBAeUBvYEagbMDawMfBJkEpQc1BY0FuwYvDD4VQgwJDVkfcpNvwBfyG/ljM9xnLJrRFcoInRVaG/owzCZMHtYRjobPCN8Qfm+m+UzpzLYIiOBHbIi4H2kZmRf5fRQpKjKqLupRtFN0cXT3LNas5Fn7Z72O8Y+pjLk722q2cnZnrGpsUmxj7Ju4gLiquIF4h/hF8ZcSdBMkCe2J5MTYxD2J43MC52yaM5zkmlSWdGOu5dyiuRfm6c7Lnnc8WTVZkHw4hZgSl7I/5YMgQlAvGE/lp25NHRPyhJuFT0W+oo2iUbG3uEo8kuadVpX2ON07fUP6aIZPRnXGMwlPUit5kRmSuSPzTVZE1t6sz9lx2S05lJyUnKNSDWmWtCvXMLcot09mKyuTDeR55m3KG5OHyvfkI/lz89sVbIVM0aO0Uq5QDhZML6greFsYW3i4SL1IWtQz32b+6vkjC4IWfL2QsFC4sLPYuHhZ8eAiv0W7FiOLUxd3LjFdUrpkeGnw0n3LaMuylv1Q4lhSVfJqedzyjlKD0qWlQyuCVzSVqZTJy26u9Fq5YxVhlWRV72qX1VtWfyoXlV+scKyorviwRrjm4ldOX9V89Xlt2treSrfK7etI66Trbqz3Wb+vSr1qQdXQhvANrRvxjeUbX21K3nShemr1js20zcrNAzVhNe1bzLas2/KhNqP2ep1/XctW/a2rt77ZJtrWv913e/MOgx0VO97vlOy8tSt4V2u9RX31btLugt2PGmIbur/mft24R3dPxZ6Pe6V7B/ZF7+tqdG9s3K+/v7IJbVI2jR5IOnDlm4Bv2pvtmne1cFoqDsJB5cEn36Z8e+NQ6KHOw9zDzd+Zf7f1COtIeSvSOr91rC2jbaA9ob3v6IyjnR1eHUe+t/9+7zHjY3XHNY9XnqCdKD3x+eSCk+OnZKeenU4/PdSZ3Hn3TPyZa11RXb1nQ8+ePxd07ky3X/fJ897nj13wvHD0Ivdi2yW3S609rj1HfnD94UivW2/rZffL7Vc8rnT0Tes70e/Tf/pqwNVz1/jXLl2feb3vxuwbt24m3Ry4Jbr1+Hb27Rd3Cu5M3F16j3iv/L7a/eoH+g/qf7T+sWXAbeD4YMBgz8NZD+8OCYee/pT/04fh0kfMR9UjRiONj50fHxsNGr3yZM6T4aeypxPPyn5W/3nrc6vn3/3i+0vPWPzY8Av5i8+/rnmp83Lvq6mvOscjxx+8znk98ab8rc7bfe+477rfx70fmSj8QP5Q89H6Y8en0E/3Pud8/vwv94Tz+4A5JREAAAAZdEVYdFNvZnR3YXJlAEFkb2JlIEltYWdlUmVhZHlxyWU8AAADz2lUWHRYTUw6Y29tLmFkb2JlLnhtcAAAAAAAPD94cGFja2V0IGJlZ2luPSLvu78iIGlkPSJXNU0wTXBDZWhpSHpyZVN6TlRjemtjOWQiPz4gPHg6eG1wbWV0YSB4bWxuczp4PSJhZG9iZTpuczptZXRhLyIgeDp4bXB0az0iQWRvYmUgWE1QIENvcmUgNS42LWMxNDUgNzkuMTYzNDk5LCAyMDE4LzA4LzEzLTE2OjQwOjIyICAgICAgICAiPiA8cmRmOlJERiB4bWxuczpyZGY9Imh0dHA6Ly93d3cudzMub3JnLzE5OTkvMDIvMjItcmRmLXN5bnRheC1ucyMiPiA8cmRmOkRlc2NyaXB0aW9uIHJkZjphYm91dD0iIiB4bWxuczp4bXBSaWdodHM9Imh0dHA6Ly9ucy5hZG9iZS5jb20veGFwLzEuMC9yaWdodHMvIiB4bWxuczp4bXBNTT0iaHR0cDovL25zLmFkb2JlLmNvbS94YXAvMS4wL21tLyIgeG1sbnM6c3RSZWY9Imh0dHA6Ly9ucy5hZG9iZS5jb20veGFwLzEuMC9zVHlwZS9SZXNvdXJjZVJlZiMiIHhtbG5zOnhtcD0iaHR0cDovL25zLmFkb2JlLmNvbS94YXAvMS4wLyIgeG1wUmlnaHRzOk1hcmtlZD0iRmFsc2UiIHhtcE1NOk9yaWdpbmFsRG9jdW1lbnRJRD0ieG1wLmRpZDpERkEwMUYyN0Y2QjdFNTExOTZGOTlBOEVDNDE1ODI3NyIgeG1wTU06RG9jdW1lbnRJRD0ieG1wLmRpZDo4NTU4NTE4RUMyOTcxMUU5QUJCQUU0QjU0N0UzRDAxOSIgeG1wTU06SW5zdGFuY2VJRD0ieG1wLmlpZDo4NTU4NTE4REMyOTcxMUU5QUJCQUU0QjU0N0UzRDAxOSIgeG1wOkNyZWF0b3JUb29sPSJBZG9iZSBQaG90b3Nob3AgQ0MgMjAxOSAoV2luZG93cykiPiA8eG1wTU06RGVyaXZlZEZyb20gc3RSZWY6aW5zdGFuY2VJRD0ieG1wLmlpZDoyMjBmNmVlNy00MWI1LTIzNDMtODM4Ny1iZmNiY2U1YzEwN2IiIHN0UmVmOmRvY3VtZW50SUQ9ImFkb2JlOmRvY2lkOnBob3Rvc2hvcDowYThkN2ZlOC01OGZlLTFiNGQtOTY3MS0xNzhmZDUxZWRhZjkiLz4gPC9yZGY6RGVzY3JpcHRpb24+IDwvcmRmOlJERj4gPC94OnhtcG1ldGE+IDw/eHBhY2tldCBlbmQ9InIiPz79sqXrAAA1UElEQVR42mJggIIUJ/N8BiIAI4xxwdf2P7eLE8Pz958Yzt9/yFCxctuR7z9+2KJrYIIxxH29GXg4ORlUpcQZuM2dGaItDWyw2QDWcO7Uqf+v3r0Bsv4z/P79i0HlxTUGHVkpBpwaXJydy+5LajPkr9vLwMrKxrDx7A3CfgCB57M6/oPoyw8fM1x7/Jyhd+uBf4/fvmPG7gdBgd8g2rttCoO6lCSDtpwUQ7G3AxMrO/t/rBrm9HezgOiz9x8z3H7+AiwG0sTGzIzpBxZ29h0W3BDXvZjdyXDl0TMGy/RihskXHzC0hngwyAgK/Ofl5v4LVgsiKr0c3NnEZRgKJs1i2HHxOsOXn7/AprsKszOcf/iUoSXKn0FDUpRp/5UbhmBjVSVEc++//zQJxGZnZGRoDfMCa7gKtOnTt+8MdWu2M2IEF9BZm4BYHcRWkRD7Oyk+6D/Qw3/R1QEEELIGDaLTEhc7O+up1uJfrMwsDA/fvGM4sP8wQ9uxi4w4Y3r5wvm/nmnbMfBxczHoysswODrZ4rQBrMHs0yMG3ccXGD59/cKw48JVsISUoMBrnBpEAuMZeBRVGV7++c/gYaANlvj685cXTg2sopKMASU1DKr8vAxvPrxj2H/lJkNjiMcprIEDYyzJjgfTYqLiDI466gz//v1jAKWj3z9/MmJNS33b9zP8//+P4d/v3wzvPn1lYGJiYugO9wYFN2bi8zTQmPDpy1cGy6puhutPnjHM2HuEQU9JgUEHGNs9QE3sQE08XFwnQWqZgSb821yabvHv31+GbdfvM8zed4zh3NqlDIcOHgSm2lcMbz59YTjz4OmrH3//mtqpK4sw//v7t1FFTLghd8lGhh+/fv0PMNRmlP//jeHms1dgJ1St3MIoI8R/6+3Hz5cevH77GT15/APivxPigv43hbj/xxZKAAGEAfI1Ff6DEh47O8fNqYmB/7eVJf9fWxD3n5+b+5ebrup/fh6eVQwkAJQgBhq68/ODm25vNy/HUHgDGHgXHzxhKF25tR8YNUXEWgCPNh8Lo6cPJje4nZozmSFy6mIURUdv3mNw75zJoK8gDYrKQjZ2jniSLeids0jq05dPDPeePmbYNrmH4QOvMMOTV5CIsFZXYjjXWszw6zcku4pwcZSTbIG6jg6ja9sMTS4pJYZj2zcwfLh5mUFGTIyheeMehpzF6xnYgOUtsMhkaNuwm8FRTz2XrDgAASdtZbml+akPkcVuPXvB8OvPHzAbVEz9/vOXoWrtDjAfPaugA2Z0ASU19Q+yPBwM0kICYP4nNUMGqV9fwGXfH2D+EwNmYAlBfgY/Q20GcyVZhj037jXwcHDY/vz9exHeIIKBNW31DGVL1oHZjau3MKhY2DP8Abr46qOnDKuOnQV7mQWoi5eLA1zwdod7MXz788dZgItLF2tpAcwoIEvAsaeurMTw7/MHhnxPB4YVR04w5PdNY+Dk52co83FkEOBkZ3jDI8qgJSsNrMaegi169/U7AyMwe4Hy+/XnLy/5GOkwbDpzGezTB6/f/d9/5RYT05+fP/8BMWO6gxlDpaMJA4+FI4OCmDBQIyODhro6AzcbGwMvKysDHycHw72LZxmuAg0HVUwg/Ozte2AsMjI0r9/1yEtf6/+Dl28ZkhwtGebvP8EIMhwjkpXExf49+vARJDYLiNOQw7EL6EphHi4GcWDcXAMaDgI/gEXd3IOnhG8/e/mOgRqAk4MjmVQ9AAFYsf6YJu4o/u6uci1VRtNVCwUcKDbKlDI3+bUtzJ/JumVbQsbc/MPpzEaiuGxBRrJMl2WyxTi3kW3OLVG2EGKUZSLV4Bg6lIALKCuMgqvBIiKlhXK03LWW4/buK9IStmiJL7l8v/fr09f3fe99Pt+bZcg84/CQTBF+8v667GqTMTW66OdfxlcaFqo+eGktCd+f9j6psrHNq45WxbQ7+qk5Fdj6ZIP0z5gANSVvg1rJwgiyA4d57xwdA8fQMOR5R6Tcs830nDwXdHFSS2n+9A+qlUpIxHFZfBBUmD27ajqpSMIy7cUyve7EybfyqfQ9ZYBVOOOhM+02yEhOgq25q2FR7COHIgb/rqIyXx49gh9Y9DLciiqqMVtYSMJa2GPOezci8LREvWWlswskrLTrhz4kN5AzweUZJvPSF/JgwD0Ewp0gMAwTWVi8fEDNJi0FEcHj39gJUYuXwm3s7zqNljxUuOk5GOHvkIWNxIgbnOA/Ni7weyXvCOVzuwH5FS7a7JAaO/9uRaLHHsycIc4Lf/ffhiu9/R9HFPPy47/SxSfrJY3XBa0NdbA+XkN6yc6qWgIqywEnjtZbTnHORJKk1UxcLiuZDqwLRVkA1dy2I1Ww/dk15Jqc/5arnUVtvbfKH8jze7bJtGLGilG0AkaxkL7Y8jLpnLLtt1wA64D768wliYURMdRvX366TxwPCSbD9mKIcdgwNGMQpVAQhlqdGAcMTUGjvc8co1J5UYE139dzJBKmpTn03L4TFqA9zlkvLUdWWpeWCvOwr/PB4MEHCsszSxJKWUXoUmPXNeAuncNU5Qlph9sK3MaV4b5jUmY0g77uvuAun1BIoTeSdFcqXmyzwgTngT63h5z7/AFQMqEsoKYmXt6/8X/BMRwTeFDDXj5+EnGPNjSRm9pFC7FqJSweDmNMw7bDVWBcngamjWY4etlKvJf5NCPFAEb9o9LruRk3UUfLWCkEfEqNyws7SaMrMsgfPb1wvqMbOn8/C+YD34ML9XSd1QY933wC3T3XoP2cBd7MXAVbv60kTjjco7DW9Di8mmVKKMhOp3dvyLFrYxaskcmamo9ZULGjAEbxb8v2/CojlFTVQIb5FejAiiw+fgYEJG8xECAds7t/kKxBMaoEEhafEMhJjoNTrZ1gd3HBg7Xn6cCE2ELColMry2XvFkTNg4QpkaTGueOrvSRusl7ZvSGbANsQVJYS90wUJ2HQx/+oZJVQkPMUtNpvdJD14Xl6ukLzs56QTl/tQkET0v0qhpE0KiX1njkPWAUDx5quwObM9BmLtv9UfS3WwIuP6bTZ2IPYQW7swqxs2ZKbnvXkYj3ptuTTgcxMokgNYKkPeDhsASI8bUyZAXzgdENABpbnuFVpDgf+z94SVlAf4fADHj8hF372+Wvm+thoFW4z/VDd+pfUdP3mOyhQjzwcmcCyajx2RPLOvwLwZi3AUVVn+Lubfe9mkyVpYNmEZ6IxPMaKCC1tQBGiQhqlEx5aZMTaGV8ooh0eLUqwHaxRRBktUp0iSquJtlRoGTSBYBwSXApJSMKyxs1rwyZkN/vIbrLP2/+cbCKERJ3qcmbO5O7m3uS/5/z/9/jPN46qbY9J1Epl9OCGX4vZGQaWvxNi/0hFcy3N38Xm72k+QzOfJif9WZOMOcTLvRqV6jHEaXyjWtBrtdHDuTOEl+xurF2ci06nGxFyxgwg5cTjEnqcZaaXeD1ImcqSITVRjW6vH6WnarBtUip+caLumM/vvy0ewUtHDVyjnv3QdenCVkcY7797AMFKMjJTRr6XaYeOHhd6fH4yQBEePFP0B2xOMRCJ+OK18iOqEUoVmUYhtx4xfyVZLHEj2GzGb4mxF8+4fuTtI+TTUTGkJelg0CeDAcD87KmQJyYKpqa2qb5AoCgewV9F1h+uX2PMzsoMnv/HOwn2v+7kDZTJTxSh5ORpvsKjDUY2kx9/DpsrG7inUivkbPewuWBhgj5RyxoYQlyD/9nMnGlvkNg//uZO9Fkah8riFVIZZ55/Ek6PGz0eF0isXfUiu49WcoCtqigfeBlGbDoNv372nsWCWiY9HdeCNSQnNdkczildbxfzlewi3ZumHwM/cVZPby8SKD0S1WqoyFxKhulfD+V7GxlL8TKGON9m5wXO22CHjnlanT1JcVt5opf5c2ZOE8eu3UB5LEFtkxXPHK9Du1yL7Lk/R+Yt82CFEq+fqoeFkGeYNSRfb8T0Celf82IscK5fBLxzTaCSrOKKzIyM98re2p1QVvIupi1ZBml3JydukYja2dGC8WolPm1ogi8YxufNNkiSU0GQiKfn5FDBiixisvsXYb3kwL9O1/dbu7pV1xTnF82aqZMhetqo108tWr7kOxWcpcOOhnYb/nayBmF60cLZM+CltCs11UEqEZqSNaolZbVmc9yDHxwpOl30XPHmUe/tIoy/5O3l2c7cVZN9xM40Skz1qG5qhpwEpU4u/9Tudi+KC0kNjunGsS/veXj1qIEz1EnWaqiwB3Riy6VuKOVXumgbaXRGYPIECWflID3j6O+/XaZQRHUKxQ6Hx7M5LitvTBkTLX92ncC0fJL6yrTtCwZR8MLrqLE0o2v/Ll6YDJVsTteIfysYCuNLexcrB7xx9ASaerxDQdBXClLlwe9FUpePnavzr7t35XKhjYrujLXtqt/fvOlF1LZ0oNd0nAfOZgehUNcobl8uk3LTkqhU4mHSSk8smhcLnq9h4Jac7KwfLPh/15h3rLlzIb9+r+rsFb8zX+zEo4X53J/5G2v4d62UMoFwiBui8+RdBi3eVX4+bQztqB4ZZEmW/TiHBJ3Iwz9nbTlPTCz7v3KeHmRbx13UrxblCiUnqu8eJ4RxUWRnjiG0dzuQnjrg5x94dR++omDdZQd5kO3dTngIVSyxA4/ij8tRsW095j1H6SSVQUkpJ42EUFRwG1J1OhDq0A4oBs7/0sfxlDx6ziypMlune6CopTi+tdshjR3C/YGxOHt5+sy+b6+zthlTNGpB9Pu43bxrehZW7NqHY1sfR4ggcNXyZYiEw2irMSFMP12E8Y1tA658/+cmJOu0UOcth4nYmPeAqGC9fX30bAR+lQ6PvrIHL9/HHdJQLTnI5Xzw1IP//ecXNai3O1G0LI+KXODCj7WMX/vkM/GjqrPryVrtGipYCpgdsKzkZ2Z0IwWNzHQDzK02NJTuQ+2Jclzo6ISLZO7eilOYf8MUbNqzH/6Kj5G7bgs8tCsCbwqmwpCUiBsnGvDLdRsxyXqGd9gHJYMYewmHx0euNMK7Mx+Q7n8g1vrZUnpEHK9PEopXLUUtPfeX8mpsX7EUmw4c9ClksoKbJhvXnLzQvJq8Y3hOdibvwIO2aBVrX0gphD8W3omnya1uyb+VF4RMn0paRgatSgkZOdhHFv4ElResmDxxIra/tZ8HPiQvAiH8NGsS3jxmwlT0cTRigfspE5lPZ71vm8PFe98hgkutSjHUsyohEiNrfvbt36xEp8uFPx2uEDfmL0BO+lhMMPxI0er2VJVWn73f1uMSnB6v7D+nzkSFYTmvnJCk9a3Ly5Ww88On/n6Ir2i6VotZWRmwXLyETrcP/lAQztYW1O4t5rC4ke57aMGcr7tEtGvl9Y2Yn3MDZLTtw5s8w0d5owVldZa8gCiaFBJJ64v3FWimjE2Bnwjvkb3v9zv7+scFAwH3t+K8MTVFkqZTO++YkZ305/KT8AZD36nyDYkabLhrwdDnaRkG7DhcgY1LF4wavI8K/NWjlRF3X7+yPxAIf28n5fX3ifYez47thXmHCJetX1htt7P2AaXWjRKpNI2uZ8cOewZhlp0hG3vpJastLeLczImClJjUQXBJ17Q6Im/hX47NVkKmnUc+ay5r+HK82+fbGmZtmWs1WJORtSou+6ylmRO7njszY1z0+cI7xN1r7hHVKlVUo1JFSAowJHsydtL1g4z/CcC8lUBFeV3h+88wzMYwMOwMO8gighIUBVyIG5rERI1xa7VJU81Rm5yTrUkb06ZJmpqtWZqaZtMkJ4lJ3ZJo0BqIQbEaQUQQlH13ZoDZ9733vRkGUNDkBDx5h//Mwv//c9/77/Lde7933bHm1gJumEjUw+PySuAXNq4LyngO696ZGcnSX+VlSu97b18p6uRCsuL4L2KZc4ddT+ymF48yVK1Ock7RpLjDp1q6b7W73Xz8zn3TBF9dlM+pqLu8LDmAi6leDizPyVhQUtdcioGiYOPsHP6CzBTw9xsyle5+NeyvrHXUdCkUTrdbOlkaBSebu1xDeOsmJSBLsiZtnsRmvSNB4RYsK6Yh3263ogRs9PF+QAzRhVCAoENihOQ9KXMIuf7Qo9JBZVMbqdC7TU5nAK646aateLNCvXlbdhKocM2a+zUwVRqBQnFRYDatjRO3RoIOYQtFu4No0kEmp7fY4KuqWvgkJ8WR39JFHglnInR8zBVPDpVYpoqF3OUPPw5LJWxwGPRj3oRMogMBGQFjLbI+6MaI+dZ/TzpRP1hml0uIK26+KYKjcYUL2Gx5xckTTHRLFdi1mh91sytKFagQozT3KujrX78qc9qtFr+JWPFRS3opIUE79h04MDO+uw4cOi18WH4GooLFEOCFqYNZ3tUTFyECJOkcKbQazBaiRmgIrvMIshrHW3DWaAFGabX/frJTS4Xu6BuAi24BvF1WccOnVfzye1CrUFHDjQ8PgbumZYDZ7tiP9xRMuOCr87I6Sr87Dub2Zvr59dLTsHf/fsiIDL/ujQhfAzB1q2npoCkcSbAZdDMbZuf6IZB6akIFf+eBtVPLW6/ExPU0+L4j1TDadsrJvO6NHvv0S2hoaoFsRIp8b2JBRmxoMKREhf1hQgX/z5kLp86dOwc2Re9QUfS+e2DvQxvBZjODSqOmdEA7xeUjY4oIhUVHCQVpiYjBbcMqwgC3piWSBl/shPjxvBnTGblaJQwTcKFvsBhq0IFULITA6Ah87Cxf3cXmsNMKMMluSN+fuMF7CqZBZlQo9KtViN9HolUxn8fCH0rFb7vHXfALtXWiJ7ZsBodS4RVaD6QJSEoMGqOR1hQR6QEfgxAPD64/d0SjYM2sHMKvBLXZs9omb2eTFk9dbpAGBoha+63jryoItE0lJSUu/8T0QWlQv9uAPX0eTFpzP2QUFgETkwSucCl8X32eUjSHj8SI8BGVXqV+KMor9AbSDT0xITqO0c3Rr1RdaK29AOKZReDnx4HUxcsgff5SsDbVeZw+eon8LY9D9tz5UIeTGm3Ehkjoa1DAUIWsSa50W10u9YQZZ6dSfcusuXMd7sQMSn6xWsy0GTBoiKRqS2qGQ/Fn5LjYLUMhB+h7u5cZSJ5Mm6zPPN7QlhklAPljBl69+1//zIxTNIGaHwipk1JBLZd5QiUixM6GizAlKQkOn6+HS0o99JitIAoJB2NHEzy9bD4N962YaJOMf8+ZGuhT6xZ1KlWlExryXegqLDbbztaLNUsu2/1jbosWg6azDeQ9naCR9YKEw4ZkqZQabauiH6o7r4C/G72LywYvrr0DIa0KV9kNMpUGPqioopXdBdmp6M6DP2uX97smbMWHj+fWLNn00Ynqf+/esoGVEhl2w5tpDUZMiJVwrKaBdDDgt0UzKZ2hHkHXkfMNkB0f+cKA2b79bGOre0IFJ2NFfs6dx+uavzr46P2QjlnN1cNkMSGstYCQJ4AuxOO7TpwFM7rC/OR4tBPW8N4klNY3Q32PXDGgM8ToLRbHuPjxMbG2wXj3+w+sH1VoWspj+8OAQQMKncdo8xKk1G9f0zDAJTqKguNLBCmriwUCidZk0kyY4G396qLpiWNHa9KZ42EqR6pQpASXHhPl8zmNI1qO5b7kkyF/LEYWKQ4UybU6x892h6NBXHGAMIbrP3b2RbhriYgcSasxPTpyiPqER3psJCRFhAIhH60vzIEQL54nwiMs4BnsDpU/lxs87oKH8XnzFy2YP+Y57YoBeOpIBQQvuMtbz/YbImt5Bx+T54zYKEiLioAn71oIO1Yt8f2oxekU4SSU4y64JIC//PZ5c+GId3PI1ePVI+Xw4nPPglXWNTIvGi2ihktAwOXQZPtP6OuHPRlGIhJ9Oq6Cs9jsqaG4iK98fW3sIFk9IeVnFxSBtc3DHyDFf/d1SiiJ4aEUNhAa07aFBT7RdTbbetItGTfB2RxOWjDLCf6j6HhVaxcUF80BUkxxojsko1+np26vTzNGRQDVKE1KiV8QHxIMQahGpEdEmgwsYLrGRfAHNm1iLA6XxKpVQ3jQtfyDry80wIr1G8BlG4KqpPPQpzUgMjSMHTgIV4bvWdyFWWlUZRw4WZxA+E9pbo0peHPVaX9RsISxIhaPlwReA2Nr2rsge9YcsHU2+sAUIRcToV3e3uhYIzYshHqavMQY2uAdVK5IAf/Fny14xxV5dGx0FCXtFGWkUNLO4CBlN4EwANioQobq014P008FIEITdXlmn4dd6o+/QMqkVweMROImMasqmpLqE8SPYbb85ABEmHGOYR2CICF/udFsZojBhQUGwOvflMGawhn0f5d75ZA7JYMsMzj0WprOWfG8DoWn7682GSEvLQXxSi28/30lxERHgxLB17pZ2bBq+hRUDYZWAfxQ8CWTk2FxehI6Agbe/KacMyUhln1Z1ue6EQwevhAvo/CExpeEF3X3682vzIiKpPkkWcVGhZq+Jzp6CN3jhkeeBLvcY09yrZaeY7J6WjBllzthZe5kSFt1L/xtOw/MTReB4fGhLSwZileuho833Q0CvgBCxAGgUOsQ0zDUG5mdTpbAYXMEYuI9LT3JotRonS39GgFOUGex2/9hHcYVIz3QL4mTID0o70RaMqLCal96/lnWd2cqaZJMDGh2ajwcqqyGO/NyobKtC94oWgh1n+yEYMz49SaLjxxvQmMlG0zLZHpY39cIRrmL6v8AqS22tsLRxzfBCydrIBqssCRraFsjQQZZsRHMH1cUw9Zd+2BZzhTe/MwU0CPWD+D6i7VmyzP3vLZri8ZiTbNZrToGBf8Gr1s6HC2iSro/fO4p5oeWLticHgk9SjVc7OyFVw9/D99u3wobd+2HyouXIDMxHtrlfVCcmwVzkmJok3fXyUq6y+KLPXuAc7YUVGisMo3WU6cAxufn3z+Ba+VyQH5SnLdwaqE04XMdV+DNe1dR/lh73wA0K5Rgc7jQHhhIjwxz7zh0vEWl16eyWX5+h/C6JwcNNYDjB3OzM5jyMz9AbEISzAgTgc5soZsEtXgz0g40CYNh+i25EKeTwYFzdXQTYWlDC2XRhYoDQWZ3w/2TY2BgoJ8Sc31GjXZwBROMPvwuNjgQyhAtJoQGAY/Dgaq2TiipbXZ/tHUDo9Xr4KWScpBpjTAzOd713vEzf4+TBO0+fql1EdpcZHxosJWQpUm0eJosdWFqEjyzYjE8trgQxAEiWjfhob55WRBw29TJsH3ft+Bi+UFq9jT43Tuf0RRq0Iq+rK4HiYAHKcnJ4NBp6A6F4bimHfNRHaqVzelxnatnZBOY6AlobT0g5HAYjUEPbx8/667vlitX5WbCipk5LHySU744Xb3bxrAC81Lij/XpTI8OdptfIFXi5BAxjW6t+Pi3LphFEwEO2aoyjO3+cPFs+M2GX8P5fR8DF5+OcxhEeWhhIdR19dKw7qmneHw/YdSZrLYRBG7aY0LPEogTJV1DDotRZcaE2XUmK+UCzMtIDiEqZ7ZZwGJ3UNx+qb3TdeBsTbHSYgn3+XG71Sr9/IyH4kG8gxLDt9thB//AICoV21vJkuMqxkZGQKTTBB9sXkvndEfWJEqwjwsJgr+sXAqGjhaobuvyFYYGMflYo6KxBXp0pvxW2QDdjbGx4BZm3awciA+TwJZ39xAUOYJ5SlzliGQ5JEAYEBcaVECYDm39KnjzYAnsRP99urGVbhJ641gFtKCxrF67DgL7u0Cn1SE+MUJOvJRyAMgg+3pun5YBm9/9HO6cnoWR1Ei/G3Og0X586rxZZzQ+YnS5ozVGQ+68yalMiFgEbx09AWfbep83mkz7b5hzioRC119XLGLIyr6GgrpHuYDERlx/Nxd1yY/FUI7jn5cv9GHxtOgION/ZDTOSE6gxqg1j9672nr0Ale09YejiaEFmalJcsEqjn8VG/IvXVWF6J/9RIX9D4bS7P6qoot0z1ii5tHcijIv0d1AX9Rj+TTYbdA3jbPWo1DAnNQGzI5NPz0cbR2svg8Zg3DkoNK1htnWpu1XqIx19A4fHEnpUwXceO3VwXnqivKyhlUJO7yAKO2YJjeCEvV778NiIp/BJ9j/Z7KOnlIdryCYg7duY9W8btwxI5WSk6/Kzn8YVr/fKlYtHgqc2CsNZbUQHKE1CYTC6v2to8tXE5VoTiIW8awS34udPT1e7Trd0Pljd3rt1QuoqXkpUBFrxCe9n6u7xKMeDwL/bvX1M0g7skfB49U8sm7cUNZ/CVqBEMob2QwlWf+Pb/7lsTmcfzktKdsbCzR44geyrPq8cfC/g82XbFhW6d6y9wx0jCaYMCi6Xp8RzDg7u3/jFDqFAkI/CPjgR3bbB8X8BursS8Cirq32+2TOZSSZ7MiFkg4RAyEaAACJLZC3BFAuooFLbqrX1b6tVq/2tv7bVqq0Fi6Bo+UURsVUpLgEXZJMQkkBCQgIh+55MMpnJZPbt6zk3MzEJARJsbejHM8+EZPJl5txz3/Oe9X6jivw/bcjJeetEybvom0pvm5Us+PJCg+PQueoCF/DUMn9qJHUgl3DY3+VHeB8MFV597bUROXmEyt8HGedkk8Mxye7mjyIqaeE6uq5Z6C+uW77gg7Lqj3u1OkUYOu0/+c4i6DVZoLihmX83v9TWZ7NvdQL/HP6ByWKBYINIKMgQcly0TChUKOQykVgk4jz+s8AjY1YQa3c4nAb0vixOlxGtfQ/u70P4wp0ByI3kMun9Lje/QSIW+qOJ4uq7dC789lYU/i/+HWUx40ro86ZOjvcBV1FPrzHgsYQJ8GFnL8Shp5mFHmRdRxfjeCVN7XCssoZX+PrA2sxpMDUyjCOUJ/ZC7NzhGllGBKbIZll0XYzP55HxH69uZmGoyaGBMAnp18naJpBZTJBX186LRMJ9KPS1/xGQ/TaFnhEd8War3nTH0ynxkOEnh2ok009XNMAr998xEI/z6K7HIo1IfIaxRZ4VwFB9qwkd2OFV0xRSOF7dABWNLfDy3BTwsVhg5dGzvIPnT9rd7pXOESotx+s15oIY5O8hvSbbyu9Gh0OUVAiHO7Swt1MPq2+9FWKzV4L0QgkLKI3mYmEQFCbRAw06MRQGoRrfgQQCeknktFMLMiU8uk1WMJrt8H5Vo219VLCE1sXhdtvgOrvGrOlymey+AKnkLz48iGZlzYQtb7wF/pwLdHnvgPtfUoDKg9Fig3bWxesYYM1U/0PaT57hR0jrS+qp4IOnrDCF2u/+r4QXKhQ5W1ZOzcAvrV26WLJt125OrG0D/ZE88GIBsXGKKlI1F8dd8dbO0e4yI8IIFYOTnSBc91apk134/f4veF+J5BMk0beZbTbj9SL0Uc/eEFkt2cgUXl00f57y9R2vcY78T8FUUdIvQRTI+6dK4ZXi8yCdmgFnioogKSKExZavJT3CQgio3R+dOQcFje2sXQAZELhwcVUKORtQQIs7RR3C1Wq0CciIZjmBO+hwOs3/FULfmPsdLk4pvVlnte/JXZ0T8KffPQW2Q/tg8GSMXceL4NfvfgKtCAFllZUQgHedkxg3EFwa66U3meG+N94HeVIafP+Xj8H+Dz6AOfFRrEqD+q99ZRIW3aUYT0ZMJHUexHb29m3E7ZXvdLpaxrvQryqVTJX0ofIWzb4FS5apnn9xC7gKDg3pLNYbzXCgrIp1FhvNJmhtaGDj8ajr/lqunj4T3LXtLThRWQ2bt26F9NQUMPTqGVyhPWELSV/7+/YXJ1FKNTspnsuKj4oQC4U70ZMMv27ZS86cTGlSZOiulz7LX7fp3vu5n2/aCNq92y55nYN3sUXALU5dn/DX+zdCarSaMRgWvObGZqs/L6+CNm3vQKiKGM7qjP5STurK9uYGlchyvDkSqnZfnjqFA6Ew8fC56mdBKv3haBrWxp3QLaa+B7Z8VL7+iUcehl8/+SRo33t9RKahlEpg2505NNqwv2hRLGVf00w0nuMZb6e5Ek63i2USKCAvpa4/iZR9PdzgtugMYHU5GYbTTzYtngPqAD82EopG5HjpO822G3zRWsyOieSKqxuX9FhtFNU6Nl6FfrnieGGo3Kdo2aIb07fu2gOC1lrQHzswxFHp6TOACwWpUioRSsRjZJ88o5fEdqQSEXCCftNCgm3s1oLLYWfDP0iQrINEwIGIE7D0ujdCTKkbiiQPvijz/cbRQr3dzW/o1PfmXVeajuLzQ6bgFxoWxoskYk4ckwjislPg0Pewgme90QCBfv5sLmFNSxv0IdOQBYeCX7galHJfcLQ3gdlkYl3zThSgi4SDCxQTFgahgYFMu2log2z4DFv8P1XEEqQQLTSgZlPugFJMLk9SisYPtKLDZLFfGuW24iLirzolAoF+PGP6iOwFNc4a6a+EE2fKlgitRu6GJcs4kX8A2JpqwGoxI4z4QFVzM2jsLtCqE+DD8mpYn7MK4qhaRe4DQWEREBoZBWKlP8gDg6G4WQN+YWrcQRKouHCBxVSUvr6X3364KGgUke/LIFDhyzozvLk9MpyEMX3WSx3Rs01t0KEznGgzmZ/DzzBuA2CXZS91+r6tCCMr//iX7S23LJrHN3T3QOiGByAwMZlt8XatFqavWkOzneDDvIPQXFt7ybwU0thP8gvhVzvehJPIRoLVURCTlEz5llG/QRJ2eIBqIKPMNGWE0X5kR+q6e9wmu33veDaiV+TppCkWu70O3/2eFk23au+evQl1JackCYtXcBHhYSAx6OB8WSlkLloCvgolLJqXBQrUYB5hhIwnDSugxTlx7gIbH3FPzhIwaTVQc64M4tURoJDLh0GDg3UIaAwm+LyqAV79Mh9e3H8Q3jxZArPjJqL2f6243YY+BiXei+I2e/JL0M6Y8/VW26/QYDvGs9DHxOd8fXwmBcjlbwQEqubdfc+9cEtaAlgrzkBZfT1otD3MEEoQQtDyMRgQCUUgFQuhV98LQSp/yEhMZC0Zjbg7lj67DfHZBYG+cliyciWsWr0a5Ag5bpTXjpdfBn+nDX614kYIQD5Or/caTXKQGjU9rBaoCbH9/48VAcWMN8zLODN7UtTSjS/vGfcJjWsK7f5u3fIYdJi2lTa2ZRtsTvEd82dwP1o4l3XsX5sHagGt0ciqXahSRoUcnOqZiOtTIp4SlBRxJIFTiX5jlw4OIp8PwgWZFR/NopDFtY3QojdCXIi/ddqEsPeigwOfXpmaWJP15Fb+v0LoAyGCJTdyM8L9449UNb71RXn1rLTYKO6F23O42NCQMd2HIImgiJJInIciEnyQhpNdKK5pgH2FpXBRowMavThnShxkoAMmEV9amEkx+YrWDupQ4Vv1RvfkUFVFsFL+06pOXX51W6fruhe691qakrDpdEP7zrsWZnHzE2Jh6oQINu5tLBdBEwmaEhgUviV8J4FTGRWFdQlORGOYjduu74M3jpwCPSum4MFPKnXIJeKXdWbz0wazRXddCz0mJEikkEkO+fnI5m/5/jpuQtDY6vf7pwTpWKHe5UpjKIxLbRvkF1DCg0K8lPZzXub1NZ3dsBMFbh/hw+JecvtLJdttTudDvWaz7boUevKEsNssdtdrD+Zk+353VtrV4uhX1na3m7VPORBuaMIdRRsdV6hRomQHdXkQ1nt7aaiK7IW8oywAx3lKPPkBfsyxmA4+8wqJ2OQnFT/c0mfa8W0nQL6R0NUBqiSlTHI0Iz0tZPOmteDWj404UBz+rWOF8PaJYtZcHQUIK6UFQ8ZKUecsjVi7UoHY18EFhBWtng1M8t6Cisu+uFCHDKsZbG73QL0HP0gAUqGwCn2MBSartXNchHavdIX4yVd0mizBq5ctA85hZQGtsVzvnjwDf847DJtuXw9J6TNBpPAHTjTUOJIGu938qDVIHaRi/Rw0cZM2XaBCDusyk+GJ3CX9fH8EjXO43In4F44hnY0e90LHNz07XOXPxYeHQFlVDeQ8/wqUNY4uh1Bc1wS7jxfCpmUL4P6HHweXsRfMtZXgdgxFYr3ReMVunxE9PqSbEYEqoPcl9xSzUknx92ZOh0dXLIBI9Bm4QbuD9N/B8wn49UV02m4at0L/dW620iUQpmRkZkKoyA0mxFcrGjyb4+odfJThf+b9PIiPiYZnXn8b5KoAsLc3gqNjaC89BbyIw1+TQnDAqoupJYUcLK+pCfZTwE9vmgNZseohgif8x30qsbtcB+Q+Pnf/O+bRfmOhN2h1C+1OV3RmWiqIbRbwl8sgQKmEWs3Vcf3o+RqoaOuC7+WuBhH+Dn1qa3Uly30O4D0uICUp3J4KgMrmNjZPZcwjr1DaamRU0ayZCQaCZjkZyTA9arDgeSYMvLvI7nb/dcm0SY+NK6Fv+7/HBDqjZZnMVynLnBwLVl0PC7lShPHiZeaKfm08nXCgvBpuTIqFJWs39H9PpwGHdqgNIw/V7ilcIuGTYUQthCZ0mEZjVC8JYcikEBMWMpC3pRzAqtRENodDMAAzX+N8UU3Tz31ksvRxI/Ttu3aHduj7FkdERkJKbDRqpR21h4PFKMiC6nqo7tBclpMTW+no0cITv/8DBEWoWfmGqSR/CJZTZw+xDhIENUCaBzUStPTo4dl9n7JSjMEGcfDjchclsqdMCAeVb3+wjYztL5bPB7W/38B9vHvNZHeEhCvk70ql0ohvJYlxtctssYVIRAK1TCrh3IYeBgs8HVmkDmcTGHcfOwWP5y6H4V3U1CJ1oPQcTEmcApnZy/ujixfLwNpcN4h7W9h5G6TNrMxuUPMmQcvphiYQSGSQgUykA3dYc7cO2nr7QGMwU3sJw+4g3HHxIQEwMSQQBALhJSV6kchwqCeHOD7lWm+bk0YZJxbDj4kIhZkxajbooqq1M8ZXLAqz2Wzt/3ahoxFZj080VpgOhjtIHYHen63KnD61qr3rYHOPwT+R0mdGwwAMEEOIQ+zMO1MJ2cmJcOPUhCH3LaxphIqWLrhz090sS8RbTNB3+jjwHqpptlmhA6GEPE3yOpvQPrgHGcZSxPX86mZ47vab4e+FpfDxhSZISU2FVatvh5siIlgFght5vaZbC/sPfgrbDxSAEO3NsumTISs6nOVlvWaDjveiqSEGJABh/kp4dHX2IL7Pw/k2DVFVQWp05EtSqcTP7XJbAhU++nB/ZX1ylPoffzt9rqiutSO8z2SJEQgEUiQQFpPT2Y2fhLZ5u/MKgyKZ0O/90Y8YrA2qB6dO67vxQUdT0WR5Ot3shbTI4N6ads2+uelpEZ/nF0K0GnceYjQ16NE/cnaiA/3hS3zed7ocUieqwV+h8AS13JBXdgFmJMTCils3su9ZqsvAZTINJCFoaDCxH+L7lJLzCpwMIB2cUICLRpN5/nq0ANLn3ghHdzyIO+Uc3gNpas3XVJXG38yYkwiCRanQ5hLC30+fh98fLQaF3QzrZ07DHRDEwIRGRZPQL3WNeTbyxVcmFmxamDV/EjIgigsV1tTDwZIK+EdR+Y99ZBKYOjES0iZGsApjKn5q7zVSf5b7fEOLWy8WFTucrv+1WK2HLrHton7MonabEI8t0XvgbXgQhVdKxK6M9HTRb/7nx7Dh3p/A2jW58DhiYndjHUKHgWkOjW6hAfXv5JdAZpwaHsq5CaJDQ1iG6QevvA2PPvY43PXjn0LB0SOwPGc1hCt84DuZqTB78kQWW6cs/3APtAi9yS/KL+IiRkA5sp4tm7fAsgkqMKPABxto6hCiYYPe3x1MCenqsjrhk9o2OP5VPixJjocFSZMQYi6lpFS98M6pMkgMC4I1s1Ih72wFfFZ6EVbMSIZ7F89l8Z8eNPQ0Bthmd7LKZEpBks2iqjYlUtQAhYJ/7uNDcOpiow13zoM9hr7tQ5wyFPw6fKIjDyVXihXwnvjFPdlzYF9BKaz73i3wxJql0F5Zjgavl8VJGlBgZPjo0J/d+WdYpdcjK26AEzXNcLhNDx8e/IxRNv3xT+Gep56BfflFnhQWxzRajmxicVIcpEVHghy1qQPx/UOEq9uy0mBvcSU88PAjcNu0GLBUlbPdQ83NPX3mAQdqpNmTJAzSXAcuDHm3JpsD/l5wGopqW2BdVgoF7YaYYNpl7xWWQUp0GJQ2tMO6eTNhVVoSK4RyuijDZYMPisrhJEJd/y4Ht8XhdCAsWqQikY+Q4yQO3s0lhAZAemwkHK6s5+02+5Euk2WtyWrVcoNwnGZ601aIGvzGJ6qUyGmnwaxJMZAUqcYtZID7drwDNF/2++i+/+b2NdB9tpC9UUbpEIe9SWMyVHtOloCEpregh2iXKaAbv+dADXHjc3baFPy9Hjh0vm6IoDgPraLFQYPHP7t+JVeAHmyjSwofbH0RnEWHmR1o1HSNmKAmg0vBMjqikcrwLheNPI+8/z0U3pqZyTDNMwqCoO2jM+VQ1NDhQoEKb503gy14Q6cGaawJ/px3nGyY+77sLAGNwpqFcOnA2/9gxx6bRmfYobVYH0I8d6yYlS6cFqLaUKvp/ktBdZMfNSAGK+QX1s5MmTdgSPGF1Sh4KtI5gAKgE3K4O+ekD4zEJxrX2NUFFLp9fmMu/GLX+/2aj0xC4ikaogcNbAePICiT/8MFsyGvvAoKa5th8wvPQ1JKKjz+yMNQXFoGb35VPOKu8nJmshFOF8c9tPtDUPkpYdbsLOA6W5jACcqGC5yYjsbjUI3mornTT0SGMSPtZThkrCvbtTzCXleA0idsTeZ0jnwD8hW2HPzKYXI4C2QiUYbN6fKlUYyE9WEqPwhR+Qtau/Wx5BIQRB8oLHEdAHZcxpuzpkxWVDQ039HYY4h68dOvHEPYC7EUFPx0EXBrND29r75fWBqUm5nCHAsKPDV39Xggpr/EjWpZxKERIJX7IvftP8qOkhek4d4PQYs2G7cYCSM5eRpkzZ0H+596GDoqy+APH38Jb39VNMCvFfhaClbNQAM8IRA/CHqrYQF+LHRLU8crLlTCmx/lQW7ixCGNB4ThJBjv/ITRx/KHPlNc/0RVg0suEv6xy2xNjgpRLfXzkYp1fSL8XHJkOIvFuNDzKU0ol8ogHEkDtdnSiWS1LR1mo92+n6IXw/9O4YVq4r3bL1sN4Gba5Twvk0iO68y2W+xulywO+S71qLPOB9SwFh3ybTRs1DcUHBUNIqsJzHodO/GC+K8NocdotUMvwki9pgfqcbE6DSa4e9MmCMQtaT5XDC6zESbim5bhfcsb2xDDJ8A9C2czY0knhhJnJriike+0kPMT4yFCIYUdeV/C2ZYOWDglfmBMNhWxXqmheTRXJ8Im4jSvNVl2d1usP0NIcrTqDCudPC+4ITFeSNFKOqdPHaCCUNTsyGAVHXMNmz89Bi8dPG7Bz/pLpIs7RxOb567sOsuikVHkodZNXZU+jWk8XdQU/dLnJy65kRD6G7WojtwLEUIWSOo/TmHB3Ll8tDrcFOYwm2IDfINwm4rIENHW3f7lSQhXymFZStLwEbFsV6lxgfzxgxNFfeaTYzBncgwKPs6jofpvJPResxn2njrr1BrMu/RW64M0UMNj5wJR69eGKn1/6XS6ogP8FEK8ONYfZbG6+8y2Dqfb9azWansDhT3qI7OuGklLnBAeGyiTnNT0WcJuzkxG7VQxjf7jgWPs110jhF2HU7XRvhE/1JwJ6C1uRFsiFl2aD6WzjEnjzFYrPPpuHmy+a03/+G804tcSjaTGg2MXaqCsqQMJlyO7y2gq+Dbi6VfN9GoNRv17P7vjRaPNHr/zaHEKHYaWEBYCdcjHDewQhSGJG3ItSeXGWlHKLhvCCSWiJaj9E9FgD0/9EbbTrLJg5PZ6mwukCE20CHrPYW2jvehvfFZeiVT0vEsm4v5mdbqXtup6L35b6bpRpddfP1LIT4mP3f/bmxd+xYP7pp1HihRtJjM3TOBEJX6Lj7UE/dDfhC8clhm7XJaN+9oZ5KEeOb4NYSQaNXtwBQAZPKPZRmdboQeLnivvggA0cOzY2KtsK/IBKJmdV3oO9p2pNCJvfprjBLkVrZ3v6GlA7fWSI0XMewifaDgMTThY4xzUbEWHN+JTLj4oLk0jyuhnU707Gx+0lTfj4wg+6OzjVwfFgpwSjmuQicUxy1ITRbPjhs4TIMZA81S60VnR4cM+LE0o9ozDp8U41dAGZ6rreaPDpcV12YpwSE5gw3+yG++bCp3z8FLz1T6EZ4IDDXuiwzuexNefG/bzO/GJTsWhgNED+DiMOp6Emv7yDYkx81alJHLUcUHDmEitKS5e0d4JBXXN4ECuTOEDq83O91msvIUcIp6nN9SIb3Af38+Xa5zXcFrJuCzB+JeGPKVSwfDFo8Ft6BfkIoXc5CsWZ/hKRUE+MqkAhexq7TH8gwP+vQVTJ9FJvvaTF+ube+0OKiSisTGW8Tov4J8bkif+HDi8d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data:image/png;base64,iVBORw0KGgoAAAANSUhEUgAAAF0AAABdCAYAAAGwdlpVAAAKQ2lDQ1BJQ0MgcHJvZmlsZQAAeNqdU3dYk/cWPt/3ZQ9WQtjwsZdsgQAiI6wIyBBZohCSAGGEEBJAxYWIClYUFRGcSFXEgtUKSJ2I4qAouGdBiohai1VcOO4f3Ke1fXrv7e371/u855zn/M55zw+AERImkeaiagA5UoU8Otgfj09IxMm9gAIVSOAEIBDmy8JnBcUAAPADeXh+dLA//AGvbwACAHDVLiQSx+H/g7pQJlcAIJEA4CIS5wsBkFIAyC5UyBQAyBgAsFOzZAoAlAAAbHl8QiIAqg0A7PRJPgUA2KmT3BcA2KIcqQgAjQEAmShHJAJAuwBgVYFSLALAwgCgrEAiLgTArgGAWbYyRwKAvQUAdo5YkA9AYACAmUIszAAgOAIAQx4TzQMgTAOgMNK/4KlfcIW4SAEAwMuVzZdL0jMUuJXQGnfy8ODiIeLCbLFCYRcpEGYJ5CKcl5sjE0jnA0zODAAAGvnRwf44P5Dn5uTh5mbnbO/0xaL+a/BvIj4h8d/+vIwCBAAQTs/v2l/l5dYDcMcBsHW/a6lbANpWAGjf+V0z2wmgWgrQevmLeTj8QB6eoVDIPB0cCgsL7SViob0w44s+/zPhb+CLfvb8QB7+23rwAHGaQJmtwKOD/XFhbnauUo7nywRCMW735yP+x4V//Y4p0eI0sVwsFYrxWIm4UCJNx3m5UpFEIcmV4hLpfzLxH5b9CZN3DQCshk/ATrYHtctswH7uAQKLDljSdgBAfvMtjBoLkQAQZzQyefcAAJO/+Y9AKwEAzZek4wAAvOgYXKiUF0zGCAAARKCBKrBBBwzBFKzADpzBHbzAFwJhBkRADCTAPBBCBuSAHAqhGJZBGVTAOtgEtbADGqARmuEQtMExOA3n4BJcgetwFwZgGJ7CGLyGCQRByAgTYSE6iBFijtgizggXmY4EImFINJKApCDpiBRRIsXIcqQCqUJqkV1II/ItchQ5jVxA+pDbyCAyivyKvEcxlIGyUQPUAnVAuagfGorGoHPRdDQPXYCWomvRGrQePYC2oqfRS+h1dAB9io5jgNExDmaM2WFcjIdFYIlYGibHFmPlWDVWjzVjHVg3dhUbwJ5h7wgkAouAE+wIXoQQwmyCkJBHWExYQ6gl7CO0EroIVwmDhDHCJyKTqE+0JXoS+cR4YjqxkFhGrCbuIR4hniVeJw4TX5NIJA7JkuROCiElkDJJC0lrSNtILaRTpD7SEGmcTCbrkG3J3uQIsoCsIJeRt5APkE+S+8nD5LcUOsWI4kwJoiRSpJQSSjVlP+UEpZ8yQpmgqlHNqZ7UCKqIOp9aSW2gdlAvU4epEzR1miXNmxZDy6Qto9XQmmlnafdoL+l0ugndgx5Fl9CX0mvoB+nn6YP0dwwNhg2Dx0hiKBlrGXsZpxi3GS+ZTKYF05eZyFQw1zIbmWeYD5hvVVgq9ip8FZHKEpU6lVaVfpXnqlRVc1U/1XmqC1SrVQ+rXlZ9pkZVs1DjqQnUFqvVqR1Vu6k2rs5Sd1KPUM9RX6O+X/2C+mMNsoaFRqCGSKNUY7fGGY0hFsYyZfFYQtZyVgPrLGuYTWJbsvnsTHYF+xt2L3tMU0NzqmasZpFmneZxzQEOxrHg8DnZnErOIc4NznstAy0/LbHWaq1mrX6tN9p62r7aYu1y7Rbt69rvdXCdQJ0snfU6bTr3dQm6NrpRuoW623XP6j7TY+t56Qn1yvUO6d3RR/Vt9KP1F+rv1u/RHzcwNAg2kBlsMThj8MyQY+hrmGm40fCE4agRy2i6kcRoo9FJoye4Ju6HZ+M1eBc+ZqxvHGKsNN5l3Gs8YWJpMtukxKTF5L4pzZRrmma60bTTdMzMyCzcrNisyeyOOdWca55hvtm82/yNhaVFnMVKizaLx5balnzLBZZNlvesmFY+VnlW9VbXrEnWXOss623WV2xQG1ebDJs6m8u2qK2brcR2m23fFOIUjynSKfVTbtox7PzsCuya7AbtOfZh9iX2bfbPHcwcEh3WO3Q7fHJ0dcx2bHC866ThNMOpxKnD6VdnG2ehc53zNRemS5DLEpd2lxdTbaeKp26fesuV5RruutK10/Wjm7ub3K3ZbdTdzD3Ffav7TS6bG8ldwz3vQfTw91jicczjnaebp8LzkOcvXnZeWV77vR5Ps5wmntYwbcjbxFvgvct7YDo+PWX6zukDPsY+Ap96n4e+pr4i3z2+I37Wfpl+B/ye+zv6y/2P+L/hefIW8U4FYAHBAeUBvYEagbMDawMfBJkEpQc1BY0FuwYvDD4VQgwJDVkfcpNvwBfyG/ljM9xnLJrRFcoInRVaG/owzCZMHtYRjobPCN8Qfm+m+UzpzLYIiOBHbIi4H2kZmRf5fRQpKjKqLupRtFN0cXT3LNas5Fn7Z72O8Y+pjLk722q2cnZnrGpsUmxj7Ju4gLiquIF4h/hF8ZcSdBMkCe2J5MTYxD2J43MC52yaM5zkmlSWdGOu5dyiuRfm6c7Lnnc8WTVZkHw4hZgSl7I/5YMgQlAvGE/lp25NHRPyhJuFT0W+oo2iUbG3uEo8kuadVpX2ON07fUP6aIZPRnXGMwlPUit5kRmSuSPzTVZE1t6sz9lx2S05lJyUnKNSDWmWtCvXMLcot09mKyuTDeR55m3KG5OHyvfkI/lz89sVbIVM0aO0Uq5QDhZML6greFsYW3i4SL1IWtQz32b+6vkjC4IWfL2QsFC4sLPYuHhZ8eAiv0W7FiOLUxd3LjFdUrpkeGnw0n3LaMuylv1Q4lhSVfJqedzyjlKD0qWlQyuCVzSVqZTJy26u9Fq5YxVhlWRV72qX1VtWfyoXlV+scKyorviwRrjm4ldOX9V89Xlt2treSrfK7etI66Trbqz3Wb+vSr1qQdXQhvANrRvxjeUbX21K3nShemr1js20zcrNAzVhNe1bzLas2/KhNqP2ep1/XctW/a2rt77ZJtrWv913e/MOgx0VO97vlOy8tSt4V2u9RX31btLugt2PGmIbur/mft24R3dPxZ6Pe6V7B/ZF7+tqdG9s3K+/v7IJbVI2jR5IOnDlm4Bv2pvtmne1cFoqDsJB5cEn36Z8e+NQ6KHOw9zDzd+Zf7f1COtIeSvSOr91rC2jbaA9ob3v6IyjnR1eHUe+t/9+7zHjY3XHNY9XnqCdKD3x+eSCk+OnZKeenU4/PdSZ3Hn3TPyZa11RXb1nQ8+ePxd07ky3X/fJ897nj13wvHD0Ivdi2yW3S609rj1HfnD94UivW2/rZffL7Vc8rnT0Tes70e/Tf/pqwNVz1/jXLl2feb3vxuwbt24m3Ry4Jbr1+Hb27Rd3Cu5M3F16j3iv/L7a/eoH+g/qf7T+sWXAbeD4YMBgz8NZD+8OCYee/pT/04fh0kfMR9UjRiONj50fHxsNGr3yZM6T4aeypxPPyn5W/3nrc6vn3/3i+0vPWPzY8Av5i8+/rnmp83Lvq6mvOscjxx+8znk98ab8rc7bfe+477rfx70fmSj8QP5Q89H6Y8en0E/3Pud8/vwv94Tz+4A5JREAAAAZdEVYdFNvZnR3YXJlAEFkb2JlIEltYWdlUmVhZHlxyWU8AAADz2lUWHRYTUw6Y29tLmFkb2JlLnhtcAAAAAAAPD94cGFja2V0IGJlZ2luPSLvu78iIGlkPSJXNU0wTXBDZWhpSHpyZVN6TlRjemtjOWQiPz4gPHg6eG1wbWV0YSB4bWxuczp4PSJhZG9iZTpuczptZXRhLyIgeDp4bXB0az0iQWRvYmUgWE1QIENvcmUgNS42LWMxNDUgNzkuMTYzNDk5LCAyMDE4LzA4LzEzLTE2OjQwOjIyICAgICAgICAiPiA8cmRmOlJERiB4bWxuczpyZGY9Imh0dHA6Ly93d3cudzMub3JnLzE5OTkvMDIvMjItcmRmLXN5bnRheC1ucyMiPiA8cmRmOkRlc2NyaXB0aW9uIHJkZjphYm91dD0iIiB4bWxuczp4bXBSaWdodHM9Imh0dHA6Ly9ucy5hZG9iZS5jb20veGFwLzEuMC9yaWdodHMvIiB4bWxuczp4bXBNTT0iaHR0cDovL25zLmFkb2JlLmNvbS94YXAvMS4wL21tLyIgeG1sbnM6c3RSZWY9Imh0dHA6Ly9ucy5hZG9iZS5jb20veGFwLzEuMC9zVHlwZS9SZXNvdXJjZVJlZiMiIHhtbG5zOnhtcD0iaHR0cDovL25zLmFkb2JlLmNvbS94YXAvMS4wLyIgeG1wUmlnaHRzOk1hcmtlZD0iRmFsc2UiIHhtcE1NOk9yaWdpbmFsRG9jdW1lbnRJRD0ieG1wLmRpZDpERkEwMUYyN0Y2QjdFNTExOTZGOTlBOEVDNDE1ODI3NyIgeG1wTU06RG9jdW1lbnRJRD0ieG1wLmRpZDo4NTU4NTE4RUMyOTcxMUU5QUJCQUU0QjU0N0UzRDAxOSIgeG1wTU06SW5zdGFuY2VJRD0ieG1wLmlpZDo4NTU4NTE4REMyOTcxMUU5QUJCQUU0QjU0N0UzRDAxOSIgeG1wOkNyZWF0b3JUb29sPSJBZG9iZSBQaG90b3Nob3AgQ0MgMjAxOSAoV2luZG93cykiPiA8eG1wTU06RGVyaXZlZEZyb20gc3RSZWY6aW5zdGFuY2VJRD0ieG1wLmlpZDoyMjBmNmVlNy00MWI1LTIzNDMtODM4Ny1iZmNiY2U1YzEwN2IiIHN0UmVmOmRvY3VtZW50SUQ9ImFkb2JlOmRvY2lkOnBob3Rvc2hvcDowYThkN2ZlOC01OGZlLTFiNGQtOTY3MS0xNzhmZDUxZWRhZjkiLz4gPC9yZGY6RGVzY3JpcHRpb24+IDwvcmRmOlJERj4gPC94OnhtcG1ldGE+IDw/eHBhY2tldCBlbmQ9InIiPz79sqXrAAA1UElEQVR42mJggIIUJ/N8BiIAI4xxwdf2P7eLE8Pz958Yzt9/yFCxctuR7z9+2KJrYIIxxH29GXg4ORlUpcQZuM2dGaItDWyw2QDWcO7Uqf+v3r0Bsv4z/P79i0HlxTUGHVkpBpwaXJydy+5LajPkr9vLwMrKxrDx7A3CfgCB57M6/oPoyw8fM1x7/Jyhd+uBf4/fvmPG7gdBgd8g2rttCoO6lCSDtpwUQ7G3AxMrO/t/rBrm9HezgOiz9x8z3H7+AiwG0sTGzIzpBxZ29h0W3BDXvZjdyXDl0TMGy/RihskXHzC0hngwyAgK/Ofl5v4LVgsiKr0c3NnEZRgKJs1i2HHxOsOXn7/AprsKszOcf/iUoSXKn0FDUpRp/5UbhmBjVSVEc++//zQJxGZnZGRoDfMCa7gKtOnTt+8MdWu2M2IEF9BZm4BYHcRWkRD7Oyk+6D/Qw3/R1QEEELIGDaLTEhc7O+up1uJfrMwsDA/fvGM4sP8wQ9uxi4w4Y3r5wvm/nmnbMfBxczHoysswODrZ4rQBrMHs0yMG3ccXGD59/cKw48JVsISUoMBrnBpEAuMZeBRVGV7++c/gYaANlvj685cXTg2sopKMASU1DKr8vAxvPrxj2H/lJkNjiMcprIEDYyzJjgfTYqLiDI466gz//v1jAKWj3z9/MmJNS33b9zP8//+P4d/v3wzvPn1lYGJiYugO9wYFN2bi8zTQmPDpy1cGy6puhutPnjHM2HuEQU9JgUEHGNs9QE3sQE08XFwnQWqZgSb821yabvHv31+GbdfvM8zed4zh3NqlDIcOHgSm2lcMbz59YTjz4OmrH3//mtqpK4sw//v7t1FFTLghd8lGhh+/fv0PMNRmlP//jeHms1dgJ1St3MIoI8R/6+3Hz5cevH77GT15/APivxPigv43hbj/xxZKAAGEAfI1Ff6DEh47O8fNqYmB/7eVJf9fWxD3n5+b+5ebrup/fh6eVQwkAJQgBhq68/ODm25vNy/HUHgDGHgXHzxhKF25tR8YNUXEWgCPNh8Lo6cPJje4nZozmSFy6mIURUdv3mNw75zJoK8gDYrKQjZ2jniSLeids0jq05dPDPeePmbYNrmH4QOvMMOTV5CIsFZXYjjXWszw6zcku4pwcZSTbIG6jg6ja9sMTS4pJYZj2zcwfLh5mUFGTIyheeMehpzF6xnYgOUtsMhkaNuwm8FRTz2XrDgAASdtZbml+akPkcVuPXvB8OvPHzAbVEz9/vOXoWrtDjAfPaugA2Z0ASU19Q+yPBwM0kICYP4nNUMGqV9fwGXfH2D+EwNmYAlBfgY/Q20GcyVZhj037jXwcHDY/vz9exHeIIKBNW31DGVL1oHZjau3MKhY2DP8Abr46qOnDKuOnQV7mQWoi5eLA1zwdod7MXz788dZgItLF2tpAcwoIEvAsaeurMTw7/MHhnxPB4YVR04w5PdNY+Dk52co83FkEOBkZ3jDI8qgJSsNrMaegi169/U7AyMwe4Hy+/XnLy/5GOkwbDpzGezTB6/f/d9/5RYT05+fP/8BMWO6gxlDpaMJA4+FI4OCmDBQIyODhro6AzcbGwMvKysDHycHw72LZxmuAg0HVUwg/Ozte2AsMjI0r9/1yEtf6/+Dl28ZkhwtGebvP8EIMhwjkpXExf49+vARJDYLiNOQw7EL6EphHi4GcWDcXAMaDgI/gEXd3IOnhG8/e/mOgRqAk4MjmVQ9AAFYsf6YJu4o/u6uci1VRtNVCwUcKDbKlDI3+bUtzJ/JumVbQsbc/MPpzEaiuGxBRrJMl2WyxTi3kW3OLVG2EGKUZSLV4Bg6lIALKCuMgqvBIiKlhXK03LWW4/buK9IStmiJL7l8v/fr09f3fe99Pt+bZcg84/CQTBF+8v667GqTMTW66OdfxlcaFqo+eGktCd+f9j6psrHNq45WxbQ7+qk5Fdj6ZIP0z5gANSVvg1rJwgiyA4d57xwdA8fQMOR5R6Tcs830nDwXdHFSS2n+9A+qlUpIxHFZfBBUmD27ajqpSMIy7cUyve7EybfyqfQ9ZYBVOOOhM+02yEhOgq25q2FR7COHIgb/rqIyXx49gh9Y9DLciiqqMVtYSMJa2GPOezci8LREvWWlswskrLTrhz4kN5AzweUZJvPSF/JgwD0Ewp0gMAwTWVi8fEDNJi0FEcHj39gJUYuXwm3s7zqNljxUuOk5GOHvkIWNxIgbnOA/Ni7weyXvCOVzuwH5FS7a7JAaO/9uRaLHHsycIc4Lf/ffhiu9/R9HFPPy47/SxSfrJY3XBa0NdbA+XkN6yc6qWgIqywEnjtZbTnHORJKk1UxcLiuZDqwLRVkA1dy2I1Ww/dk15Jqc/5arnUVtvbfKH8jze7bJtGLGilG0AkaxkL7Y8jLpnLLtt1wA64D768wliYURMdRvX366TxwPCSbD9mKIcdgwNGMQpVAQhlqdGAcMTUGjvc8co1J5UYE139dzJBKmpTn03L4TFqA9zlkvLUdWWpeWCvOwr/PB4MEHCsszSxJKWUXoUmPXNeAuncNU5Qlph9sK3MaV4b5jUmY0g77uvuAun1BIoTeSdFcqXmyzwgTngT63h5z7/AFQMqEsoKYmXt6/8X/BMRwTeFDDXj5+EnGPNjSRm9pFC7FqJSweDmNMw7bDVWBcngamjWY4etlKvJf5NCPFAEb9o9LruRk3UUfLWCkEfEqNyws7SaMrMsgfPb1wvqMbOn8/C+YD34ML9XSd1QY933wC3T3XoP2cBd7MXAVbv60kTjjco7DW9Di8mmVKKMhOp3dvyLFrYxaskcmamo9ZULGjAEbxb8v2/CojlFTVQIb5FejAiiw+fgYEJG8xECAds7t/kKxBMaoEEhafEMhJjoNTrZ1gd3HBg7Xn6cCE2ELColMry2XvFkTNg4QpkaTGueOrvSRusl7ZvSGbANsQVJYS90wUJ2HQx/+oZJVQkPMUtNpvdJD14Xl6ukLzs56QTl/tQkET0v0qhpE0KiX1njkPWAUDx5quwObM9BmLtv9UfS3WwIuP6bTZ2IPYQW7swqxs2ZKbnvXkYj3ptuTTgcxMokgNYKkPeDhsASI8bUyZAXzgdENABpbnuFVpDgf+z94SVlAf4fADHj8hF372+Wvm+thoFW4z/VDd+pfUdP3mOyhQjzwcmcCyajx2RPLOvwLwZi3AUVVn+Lubfe9mkyVpYNmEZ6IxPMaKCC1tQBGiQhqlEx5aZMTaGV8ooh0eLUqwHaxRRBktUp0iSquJtlRoGTSBYBwSXApJSMKyxs1rwyZkN/vIbrLP2/+cbCKERJ3qcmbO5O7m3uS/5/z/9/jPN46qbY9J1Epl9OCGX4vZGQaWvxNi/0hFcy3N38Xm72k+QzOfJif9WZOMOcTLvRqV6jHEaXyjWtBrtdHDuTOEl+xurF2ci06nGxFyxgwg5cTjEnqcZaaXeD1ImcqSITVRjW6vH6WnarBtUip+caLumM/vvy0ewUtHDVyjnv3QdenCVkcY7797AMFKMjJTRr6XaYeOHhd6fH4yQBEePFP0B2xOMRCJ+OK18iOqEUoVmUYhtx4xfyVZLHEj2GzGb4mxF8+4fuTtI+TTUTGkJelg0CeDAcD87KmQJyYKpqa2qb5AoCgewV9F1h+uX2PMzsoMnv/HOwn2v+7kDZTJTxSh5ORpvsKjDUY2kx9/DpsrG7inUivkbPewuWBhgj5RyxoYQlyD/9nMnGlvkNg//uZO9Fkah8riFVIZZ55/Ek6PGz0eF0isXfUiu49WcoCtqigfeBlGbDoNv372nsWCWiY9HdeCNSQnNdkczildbxfzlewi3ZumHwM/cVZPby8SKD0S1WqoyFxKhulfD+V7GxlL8TKGON9m5wXO22CHjnlanT1JcVt5opf5c2ZOE8eu3UB5LEFtkxXPHK9Du1yL7Lk/R+Yt82CFEq+fqoeFkGeYNSRfb8T0Celf82IscK5fBLxzTaCSrOKKzIyM98re2p1QVvIupi1ZBml3JydukYja2dGC8WolPm1ogi8YxufNNkiSU0GQiKfn5FDBiixisvsXYb3kwL9O1/dbu7pV1xTnF82aqZMhetqo108tWr7kOxWcpcOOhnYb/nayBmF60cLZM+CltCs11UEqEZqSNaolZbVmc9yDHxwpOl30XPHmUe/tIoy/5O3l2c7cVZN9xM40Skz1qG5qhpwEpU4u/9Tudi+KC0kNjunGsS/veXj1qIEz1EnWaqiwB3Riy6VuKOVXumgbaXRGYPIECWflID3j6O+/XaZQRHUKxQ6Hx7M5LitvTBkTLX92ncC0fJL6yrTtCwZR8MLrqLE0o2v/Ll6YDJVsTteIfysYCuNLexcrB7xx9ASaerxDQdBXClLlwe9FUpePnavzr7t35XKhjYrujLXtqt/fvOlF1LZ0oNd0nAfOZgehUNcobl8uk3LTkqhU4mHSSk8smhcLnq9h4Jac7KwfLPh/15h3rLlzIb9+r+rsFb8zX+zEo4X53J/5G2v4d62UMoFwiBui8+RdBi3eVX4+bQztqB4ZZEmW/TiHBJ3Iwz9nbTlPTCz7v3KeHmRbx13UrxblCiUnqu8eJ4RxUWRnjiG0dzuQnjrg5x94dR++omDdZQd5kO3dTngIVSyxA4/ij8tRsW095j1H6SSVQUkpJ42EUFRwG1J1OhDq0A4oBs7/0sfxlDx6ziypMlune6CopTi+tdshjR3C/YGxOHt5+sy+b6+zthlTNGpB9Pu43bxrehZW7NqHY1sfR4ggcNXyZYiEw2irMSFMP12E8Y1tA658/+cmJOu0UOcth4nYmPeAqGC9fX30bAR+lQ6PvrIHL9/HHdJQLTnI5Xzw1IP//ecXNai3O1G0LI+KXODCj7WMX/vkM/GjqrPryVrtGipYCpgdsKzkZ2Z0IwWNzHQDzK02NJTuQ+2Jclzo6ISLZO7eilOYf8MUbNqzH/6Kj5G7bgs8tCsCbwqmwpCUiBsnGvDLdRsxyXqGd9gHJYMYewmHx0euNMK7Mx+Q7n8g1vrZUnpEHK9PEopXLUUtPfeX8mpsX7EUmw4c9ClksoKbJhvXnLzQvJq8Y3hOdibvwIO2aBVrX0gphD8W3omnya1uyb+VF4RMn0paRgatSgkZOdhHFv4ElResmDxxIra/tZ8HPiQvAiH8NGsS3jxmwlT0cTRigfspE5lPZ71vm8PFe98hgkutSjHUsyohEiNrfvbt36xEp8uFPx2uEDfmL0BO+lhMMPxI0er2VJVWn73f1uMSnB6v7D+nzkSFYTmvnJCk9a3Ly5Ww88On/n6Ir2i6VotZWRmwXLyETrcP/lAQztYW1O4t5rC4ke57aMGcr7tEtGvl9Y2Yn3MDZLTtw5s8w0d5owVldZa8gCiaFBJJ64v3FWimjE2Bnwjvkb3v9zv7+scFAwH3t+K8MTVFkqZTO++YkZ305/KT8AZD36nyDYkabLhrwdDnaRkG7DhcgY1LF4wavI8K/NWjlRF3X7+yPxAIf28n5fX3ifYez47thXmHCJetX1htt7P2AaXWjRKpNI2uZ8cOewZhlp0hG3vpJastLeLczImClJjUQXBJ17Q6Im/hX47NVkKmnUc+ay5r+HK82+fbGmZtmWs1WJORtSou+6ylmRO7njszY1z0+cI7xN1r7hHVKlVUo1JFSAowJHsydtL1g4z/CcC8lUBFeV3h+88wzMYwMOwMO8gighIUBVyIG5rERI1xa7VJU81Rm5yTrUkb06ZJmpqtWZqaZtMkJ4lJ3ZJo0BqIQbEaQUQQlH13ZoDZ9733vRkGUNDkBDx5h//Mwv//c9/77/Lde7933bHm1gJumEjUw+PySuAXNq4LyngO696ZGcnSX+VlSu97b18p6uRCsuL4L2KZc4ddT+ymF48yVK1Ock7RpLjDp1q6b7W73Xz8zn3TBF9dlM+pqLu8LDmAi6leDizPyVhQUtdcioGiYOPsHP6CzBTw9xsyle5+NeyvrHXUdCkUTrdbOlkaBSebu1xDeOsmJSBLsiZtnsRmvSNB4RYsK6Yh3263ogRs9PF+QAzRhVCAoENihOQ9KXMIuf7Qo9JBZVMbqdC7TU5nAK646aateLNCvXlbdhKocM2a+zUwVRqBQnFRYDatjRO3RoIOYQtFu4No0kEmp7fY4KuqWvgkJ8WR39JFHglnInR8zBVPDpVYpoqF3OUPPw5LJWxwGPRj3oRMogMBGQFjLbI+6MaI+dZ/TzpRP1hml0uIK26+KYKjcYUL2Gx5xckTTHRLFdi1mh91sytKFagQozT3KujrX78qc9qtFr+JWPFRS3opIUE79h04MDO+uw4cOi18WH4GooLFEOCFqYNZ3tUTFyECJOkcKbQazBaiRmgIrvMIshrHW3DWaAFGabX/frJTS4Xu6BuAi24BvF1WccOnVfzye1CrUFHDjQ8PgbumZYDZ7tiP9xRMuOCr87I6Sr87Dub2Zvr59dLTsHf/fsiIDL/ujQhfAzB1q2npoCkcSbAZdDMbZuf6IZB6akIFf+eBtVPLW6/ExPU0+L4j1TDadsrJvO6NHvv0S2hoaoFsRIp8b2JBRmxoMKREhf1hQgX/z5kLp86dOwc2Re9QUfS+e2DvQxvBZjODSqOmdEA7xeUjY4oIhUVHCQVpiYjBbcMqwgC3piWSBl/shPjxvBnTGblaJQwTcKFvsBhq0IFULITA6Ah87Cxf3cXmsNMKMMluSN+fuMF7CqZBZlQo9KtViN9HolUxn8fCH0rFb7vHXfALtXWiJ7ZsBodS4RVaD6QJSEoMGqOR1hQR6QEfgxAPD64/d0SjYM2sHMKvBLXZs9omb2eTFk9dbpAGBoha+63jryoItE0lJSUu/8T0QWlQv9uAPX0eTFpzP2QUFgETkwSucCl8X32eUjSHj8SI8BGVXqV+KMor9AbSDT0xITqO0c3Rr1RdaK29AOKZReDnx4HUxcsgff5SsDbVeZw+eon8LY9D9tz5UIeTGm3Ehkjoa1DAUIWsSa50W10u9YQZZ6dSfcusuXMd7sQMSn6xWsy0GTBoiKRqS2qGQ/Fn5LjYLUMhB+h7u5cZSJ5Mm6zPPN7QlhklAPljBl69+1//zIxTNIGaHwipk1JBLZd5QiUixM6GizAlKQkOn6+HS0o99JitIAoJB2NHEzy9bD4N962YaJOMf8+ZGuhT6xZ1KlWlExryXegqLDbbztaLNUsu2/1jbosWg6azDeQ9naCR9YKEw4ZkqZQabauiH6o7r4C/G72LywYvrr0DIa0KV9kNMpUGPqioopXdBdmp6M6DP2uX97smbMWHj+fWLNn00Ynqf+/esoGVEhl2w5tpDUZMiJVwrKaBdDDgt0UzKZ2hHkHXkfMNkB0f+cKA2b79bGOre0IFJ2NFfs6dx+uavzr46P2QjlnN1cNkMSGstYCQJ4AuxOO7TpwFM7rC/OR4tBPW8N4klNY3Q32PXDGgM8ToLRbHuPjxMbG2wXj3+w+sH1VoWspj+8OAQQMKncdo8xKk1G9f0zDAJTqKguNLBCmriwUCidZk0kyY4G396qLpiWNHa9KZ42EqR6pQpASXHhPl8zmNI1qO5b7kkyF/LEYWKQ4UybU6x892h6NBXHGAMIbrP3b2RbhriYgcSasxPTpyiPqER3psJCRFhAIhH60vzIEQL54nwiMs4BnsDpU/lxs87oKH8XnzFy2YP+Y57YoBeOpIBQQvuMtbz/YbImt5Bx+T54zYKEiLioAn71oIO1Yt8f2oxekU4SSU4y64JIC//PZ5c+GId3PI1ePVI+Xw4nPPglXWNTIvGi2ihktAwOXQZPtP6OuHPRlGIhJ9Oq6Cs9jsqaG4iK98fW3sIFk9IeVnFxSBtc3DHyDFf/d1SiiJ4aEUNhAa07aFBT7RdTbbetItGTfB2RxOWjDLCf6j6HhVaxcUF80BUkxxojsko1+np26vTzNGRQDVKE1KiV8QHxIMQahGpEdEmgwsYLrGRfAHNm1iLA6XxKpVQ3jQtfyDry80wIr1G8BlG4KqpPPQpzUgMjSMHTgIV4bvWdyFWWlUZRw4WZxA+E9pbo0peHPVaX9RsISxIhaPlwReA2Nr2rsge9YcsHU2+sAUIRcToV3e3uhYIzYshHqavMQY2uAdVK5IAf/Fny14xxV5dGx0FCXtFGWkUNLO4CBlN4EwANioQobq014P008FIEITdXlmn4dd6o+/QMqkVweMROImMasqmpLqE8SPYbb85ABEmHGOYR2CICF/udFsZojBhQUGwOvflMGawhn0f5d75ZA7JYMsMzj0WprOWfG8DoWn7682GSEvLQXxSi28/30lxERHgxLB17pZ2bBq+hRUDYZWAfxQ8CWTk2FxehI6Agbe/KacMyUhln1Z1ue6EQwevhAvo/CExpeEF3X3682vzIiKpPkkWcVGhZq+Jzp6CN3jhkeeBLvcY09yrZaeY7J6WjBllzthZe5kSFt1L/xtOw/MTReB4fGhLSwZileuho833Q0CvgBCxAGgUOsQ0zDUG5mdTpbAYXMEYuI9LT3JotRonS39GgFOUGex2/9hHcYVIz3QL4mTID0o70RaMqLCal96/lnWd2cqaZJMDGh2ajwcqqyGO/NyobKtC94oWgh1n+yEYMz49SaLjxxvQmMlG0zLZHpY39cIRrmL6v8AqS22tsLRxzfBCydrIBqssCRraFsjQQZZsRHMH1cUw9Zd+2BZzhTe/MwU0CPWD+D6i7VmyzP3vLZri8ZiTbNZrToGBf8Gr1s6HC2iSro/fO4p5oeWLticHgk9SjVc7OyFVw9/D99u3wobd+2HyouXIDMxHtrlfVCcmwVzkmJok3fXyUq6y+KLPXuAc7YUVGisMo3WU6cAxufn3z+Ba+VyQH5SnLdwaqE04XMdV+DNe1dR/lh73wA0K5Rgc7jQHhhIjwxz7zh0vEWl16eyWX5+h/C6JwcNNYDjB3OzM5jyMz9AbEISzAgTgc5soZsEtXgz0g40CYNh+i25EKeTwYFzdXQTYWlDC2XRhYoDQWZ3w/2TY2BgoJ8Sc31GjXZwBROMPvwuNjgQyhAtJoQGAY/Dgaq2TiipbXZ/tHUDo9Xr4KWScpBpjTAzOd713vEzf4+TBO0+fql1EdpcZHxosJWQpUm0eJosdWFqEjyzYjE8trgQxAEiWjfhob55WRBw29TJsH3ft+Bi+UFq9jT43Tuf0RRq0Iq+rK4HiYAHKcnJ4NBp6A6F4bimHfNRHaqVzelxnatnZBOY6AlobT0g5HAYjUEPbx8/667vlitX5WbCipk5LHySU744Xb3bxrAC81Lij/XpTI8OdptfIFXi5BAxjW6t+Pi3LphFEwEO2aoyjO3+cPFs+M2GX8P5fR8DF5+OcxhEeWhhIdR19dKw7qmneHw/YdSZrLYRBG7aY0LPEogTJV1DDotRZcaE2XUmK+UCzMtIDiEqZ7ZZwGJ3UNx+qb3TdeBsTbHSYgn3+XG71Sr9/IyH4kG8gxLDt9thB//AICoV21vJkuMqxkZGQKTTBB9sXkvndEfWJEqwjwsJgr+sXAqGjhaobuvyFYYGMflYo6KxBXp0pvxW2QDdjbGx4BZm3awciA+TwJZ39xAUOYJ5SlzliGQ5JEAYEBcaVECYDm39KnjzYAnsRP99urGVbhJ641gFtKCxrF67DgL7u0Cn1SE+MUJOvJRyAMgg+3pun5YBm9/9HO6cnoWR1Ei/G3Og0X586rxZZzQ+YnS5ozVGQ+68yalMiFgEbx09AWfbep83mkz7b5hzioRC119XLGLIyr6GgrpHuYDERlx/Nxd1yY/FUI7jn5cv9GHxtOgION/ZDTOSE6gxqg1j9672nr0Ale09YejiaEFmalJcsEqjn8VG/IvXVWF6J/9RIX9D4bS7P6qoot0z1ii5tHcijIv0d1AX9Rj+TTYbdA3jbPWo1DAnNQGzI5NPz0cbR2svg8Zg3DkoNK1htnWpu1XqIx19A4fHEnpUwXceO3VwXnqivKyhlUJO7yAKO2YJjeCEvV778NiIp/BJ9j/Z7KOnlIdryCYg7duY9W8btwxI5WSk6/Kzn8YVr/fKlYtHgqc2CsNZbUQHKE1CYTC6v2to8tXE5VoTiIW8awS34udPT1e7Trd0Pljd3rt1QuoqXkpUBFrxCe9n6u7xKMeDwL/bvX1M0g7skfB49U8sm7cUNZ/CVqBEMob2QwlWf+Pb/7lsTmcfzktKdsbCzR44geyrPq8cfC/g82XbFhW6d6y9wx0jCaYMCi6Xp8RzDg7u3/jFDqFAkI/CPjgR3bbB8X8BursS8Cirq32+2TOZSSZ7MiFkg4RAyEaAACJLZC3BFAuooFLbqrX1b6tVq/2tv7bVqq0Fi6Bo+UURsVUpLgEXZJMQkkBCQgIh+55MMpnJZPbt6zk3MzEJARJsbejHM8+EZPJl5txz3/Oe9X6jivw/bcjJeetEybvom0pvm5Us+PJCg+PQueoCF/DUMn9qJHUgl3DY3+VHeB8MFV597bUROXmEyt8HGedkk8Mxye7mjyIqaeE6uq5Z6C+uW77gg7Lqj3u1OkUYOu0/+c4i6DVZoLihmX83v9TWZ7NvdQL/HP6ByWKBYINIKMgQcly0TChUKOQykVgk4jz+s8AjY1YQa3c4nAb0vixOlxGtfQ/u70P4wp0ByI3kMun9Lje/QSIW+qOJ4uq7dC789lYU/i/+HWUx40ro86ZOjvcBV1FPrzHgsYQJ8GFnL8Shp5mFHmRdRxfjeCVN7XCssoZX+PrA2sxpMDUyjCOUJ/ZC7NzhGllGBKbIZll0XYzP55HxH69uZmGoyaGBMAnp18naJpBZTJBX186LRMJ9KPS1/xGQ/TaFnhEd8War3nTH0ynxkOEnh2ok009XNMAr998xEI/z6K7HIo1IfIaxRZ4VwFB9qwkd2OFV0xRSOF7dABWNLfDy3BTwsVhg5dGzvIPnT9rd7pXOESotx+s15oIY5O8hvSbbyu9Gh0OUVAiHO7Swt1MPq2+9FWKzV4L0QgkLKI3mYmEQFCbRAw06MRQGoRrfgQQCeknktFMLMiU8uk1WMJrt8H5Vo219VLCE1sXhdtvgOrvGrOlymey+AKnkLz48iGZlzYQtb7wF/pwLdHnvgPtfUoDKg9Fig3bWxesYYM1U/0PaT57hR0jrS+qp4IOnrDCF2u/+r4QXKhQ5W1ZOzcAvrV26WLJt125OrG0D/ZE88GIBsXGKKlI1F8dd8dbO0e4yI8IIFYOTnSBc91apk134/f4veF+J5BMk0beZbTbj9SL0Uc/eEFkt2cgUXl00f57y9R2vcY78T8FUUdIvQRTI+6dK4ZXi8yCdmgFnioogKSKExZavJT3CQgio3R+dOQcFje2sXQAZELhwcVUKORtQQIs7RR3C1Wq0CciIZjmBO+hwOs3/FULfmPsdLk4pvVlnte/JXZ0T8KffPQW2Q/tg8GSMXceL4NfvfgKtCAFllZUQgHedkxg3EFwa66U3meG+N94HeVIafP+Xj8H+Dz6AOfFRrEqD+q99ZRIW3aUYT0ZMJHUexHb29m3E7ZXvdLpaxrvQryqVTJX0ofIWzb4FS5apnn9xC7gKDg3pLNYbzXCgrIp1FhvNJmhtaGDj8ajr/lqunj4T3LXtLThRWQ2bt26F9NQUMPTqGVyhPWELSV/7+/YXJ1FKNTspnsuKj4oQC4U70ZMMv27ZS86cTGlSZOiulz7LX7fp3vu5n2/aCNq92y55nYN3sUXALU5dn/DX+zdCarSaMRgWvObGZqs/L6+CNm3vQKiKGM7qjP5STurK9uYGlchyvDkSqnZfnjqFA6Ew8fC56mdBKv3haBrWxp3QLaa+B7Z8VL7+iUcehl8/+SRo33t9RKahlEpg2505NNqwv2hRLGVf00w0nuMZb6e5Ek63i2USKCAvpa4/iZR9PdzgtugMYHU5GYbTTzYtngPqAD82EopG5HjpO822G3zRWsyOieSKqxuX9FhtFNU6Nl6FfrnieGGo3Kdo2aIb07fu2gOC1lrQHzswxFHp6TOACwWpUioRSsRjZJ88o5fEdqQSEXCCftNCgm3s1oLLYWfDP0iQrINEwIGIE7D0ujdCTKkbiiQPvijz/cbRQr3dzW/o1PfmXVeajuLzQ6bgFxoWxoskYk4ckwjislPg0Pewgme90QCBfv5sLmFNSxv0IdOQBYeCX7galHJfcLQ3gdlkYl3zThSgi4SDCxQTFgahgYFMu2log2z4DFv8P1XEEqQQLTSgZlPugFJMLk9SisYPtKLDZLFfGuW24iLirzolAoF+PGP6iOwFNc4a6a+EE2fKlgitRu6GJcs4kX8A2JpqwGoxI4z4QFVzM2jsLtCqE+DD8mpYn7MK4qhaRe4DQWEREBoZBWKlP8gDg6G4WQN+YWrcQRKouHCBxVSUvr6X3364KGgUke/LIFDhyzozvLk9MpyEMX3WSx3Rs01t0KEznGgzmZ/DzzBuA2CXZS91+r6tCCMr//iX7S23LJrHN3T3QOiGByAwMZlt8XatFqavWkOzneDDvIPQXFt7ybwU0thP8gvhVzvehJPIRoLVURCTlEz5llG/QRJ2eIBqIKPMNGWE0X5kR+q6e9wmu33veDaiV+TppCkWu70O3/2eFk23au+evQl1JackCYtXcBHhYSAx6OB8WSlkLloCvgolLJqXBQrUYB5hhIwnDSugxTlx7gIbH3FPzhIwaTVQc64M4tURoJDLh0GDg3UIaAwm+LyqAV79Mh9e3H8Q3jxZArPjJqL2f6243YY+BiXei+I2e/JL0M6Y8/VW26/QYDvGs9DHxOd8fXwmBcjlbwQEqubdfc+9cEtaAlgrzkBZfT1otD3MEEoQQtDyMRgQCUUgFQuhV98LQSp/yEhMZC0Zjbg7lj67DfHZBYG+cliyciWsWr0a5Ag5bpTXjpdfBn+nDX614kYIQD5Or/caTXKQGjU9rBaoCbH9/48VAcWMN8zLODN7UtTSjS/vGfcJjWsK7f5u3fIYdJi2lTa2ZRtsTvEd82dwP1o4l3XsX5sHagGt0ciqXahSRoUcnOqZiOtTIp4SlBRxJIFTiX5jlw4OIp8PwgWZFR/NopDFtY3QojdCXIi/ddqEsPeigwOfXpmaWJP15Fb+v0LoAyGCJTdyM8L9449UNb71RXn1rLTYKO6F23O42NCQMd2HIImgiJJInIciEnyQhpNdKK5pgH2FpXBRowMavThnShxkoAMmEV9amEkx+YrWDupQ4Vv1RvfkUFVFsFL+06pOXX51W6fruhe691qakrDpdEP7zrsWZnHzE2Jh6oQINu5tLBdBEwmaEhgUviV8J4FTGRWFdQlORGOYjduu74M3jpwCPSum4MFPKnXIJeKXdWbz0wazRXddCz0mJEikkEkO+fnI5m/5/jpuQtDY6vf7pwTpWKHe5UpjKIxLbRvkF1DCg0K8lPZzXub1NZ3dsBMFbh/hw+JecvtLJdttTudDvWaz7boUevKEsNssdtdrD+Zk+353VtrV4uhX1na3m7VPORBuaMIdRRsdV6hRomQHdXkQ1nt7aaiK7IW8oywAx3lKPPkBfsyxmA4+8wqJ2OQnFT/c0mfa8W0nQL6R0NUBqiSlTHI0Iz0tZPOmteDWj404UBz+rWOF8PaJYtZcHQUIK6UFQ8ZKUecsjVi7UoHY18EFhBWtng1M8t6Cisu+uFCHDKsZbG73QL0HP0gAUqGwCn2MBSartXNchHavdIX4yVd0mizBq5ctA85hZQGtsVzvnjwDf847DJtuXw9J6TNBpPAHTjTUOJIGu938qDVIHaRi/Rw0cZM2XaBCDusyk+GJ3CX9fH8EjXO43In4F44hnY0e90LHNz07XOXPxYeHQFlVDeQ8/wqUNY4uh1Bc1wS7jxfCpmUL4P6HHweXsRfMtZXgdgxFYr3ReMVunxE9PqSbEYEqoPcl9xSzUknx92ZOh0dXLIBI9Bm4QbuD9N/B8wn49UV02m4at0L/dW620iUQpmRkZkKoyA0mxFcrGjyb4+odfJThf+b9PIiPiYZnXn8b5KoAsLc3gqNjaC89BbyIw1+TQnDAqoupJYUcLK+pCfZTwE9vmgNZseohgif8x30qsbtcB+Q+Pnf/O+bRfmOhN2h1C+1OV3RmWiqIbRbwl8sgQKmEWs3Vcf3o+RqoaOuC7+WuBhH+Dn1qa3Uly30O4D0uICUp3J4KgMrmNjZPZcwjr1DaamRU0ayZCQaCZjkZyTA9arDgeSYMvLvI7nb/dcm0SY+NK6Fv+7/HBDqjZZnMVynLnBwLVl0PC7lShPHiZeaKfm08nXCgvBpuTIqFJWs39H9PpwGHdqgNIw/V7ilcIuGTYUQthCZ0mEZjVC8JYcikEBMWMpC3pRzAqtRENodDMAAzX+N8UU3Tz31ksvRxI/Ttu3aHduj7FkdERkJKbDRqpR21h4PFKMiC6nqo7tBclpMTW+no0cITv/8DBEWoWfmGqSR/CJZTZw+xDhIENUCaBzUStPTo4dl9n7JSjMEGcfDjchclsqdMCAeVb3+wjYztL5bPB7W/38B9vHvNZHeEhCvk70ql0ohvJYlxtctssYVIRAK1TCrh3IYeBgs8HVmkDmcTGHcfOwWP5y6H4V3U1CJ1oPQcTEmcApnZy/ujixfLwNpcN4h7W9h5G6TNrMxuUPMmQcvphiYQSGSQgUykA3dYc7cO2nr7QGMwU3sJw+4g3HHxIQEwMSQQBALhJSV6kchwqCeHOD7lWm+bk0YZJxbDj4kIhZkxajbooqq1M8ZXLAqz2Wzt/3ahoxFZj080VpgOhjtIHYHen63KnD61qr3rYHOPwT+R0mdGwwAMEEOIQ+zMO1MJ2cmJcOPUhCH3LaxphIqWLrhz090sS8RbTNB3+jjwHqpptlmhA6GEPE3yOpvQPrgHGcZSxPX86mZ47vab4e+FpfDxhSZISU2FVatvh5siIlgFght5vaZbC/sPfgrbDxSAEO3NsumTISs6nOVlvWaDjveiqSEGJABh/kp4dHX2IL7Pw/k2DVFVQWp05EtSqcTP7XJbAhU++nB/ZX1ylPoffzt9rqiutSO8z2SJEQgEUiQQFpPT2Y2fhLZ5u/MKgyKZ0O/90Y8YrA2qB6dO67vxQUdT0WR5Ot3shbTI4N6ads2+uelpEZ/nF0K0GnceYjQ16NE/cnaiA/3hS3zed7ocUieqwV+h8AS13JBXdgFmJMTCils3su9ZqsvAZTINJCFoaDCxH+L7lJLzCpwMIB2cUICLRpN5/nq0ANLn3ghHdzyIO+Uc3gNpas3XVJXG38yYkwiCRanQ5hLC30+fh98fLQaF3QzrZ07DHRDEwIRGRZPQL3WNeTbyxVcmFmxamDV/EjIgigsV1tTDwZIK+EdR+Y99ZBKYOjES0iZGsApjKn5q7zVSf5b7fEOLWy8WFTucrv+1WK2HLrHton7MonabEI8t0XvgbXgQhVdKxK6M9HTRb/7nx7Dh3p/A2jW58DhiYndjHUKHgWkOjW6hAfXv5JdAZpwaHsq5CaJDQ1iG6QevvA2PPvY43PXjn0LB0SOwPGc1hCt84DuZqTB78kQWW6cs/3APtAi9yS/KL+IiRkA5sp4tm7fAsgkqMKPABxto6hCiYYPe3x1MCenqsjrhk9o2OP5VPixJjocFSZMQYi6lpFS98M6pMkgMC4I1s1Ih72wFfFZ6EVbMSIZ7F89l8Z8eNPQ0Bthmd7LKZEpBks2iqjYlUtQAhYJ/7uNDcOpiow13zoM9hr7tQ5wyFPw6fKIjDyVXihXwnvjFPdlzYF9BKaz73i3wxJql0F5Zjgavl8VJGlBgZPjo0J/d+WdYpdcjK26AEzXNcLhNDx8e/IxRNv3xT+Gep56BfflFnhQWxzRajmxicVIcpEVHghy1qQPx/UOEq9uy0mBvcSU88PAjcNu0GLBUlbPdQ83NPX3mAQdqpNmTJAzSXAcuDHm3JpsD/l5wGopqW2BdVgoF7YaYYNpl7xWWQUp0GJQ2tMO6eTNhVVoSK4RyuijDZYMPisrhJEJd/y4Ht8XhdCAsWqQikY+Q4yQO3s0lhAZAemwkHK6s5+02+5Euk2WtyWrVcoNwnGZ601aIGvzGJ6qUyGmnwaxJMZAUqcYtZID7drwDNF/2++i+/+b2NdB9tpC9UUbpEIe9SWMyVHtOloCEpregh2iXKaAbv+dADXHjc3baFPy9Hjh0vm6IoDgPraLFQYPHP7t+JVeAHmyjSwofbH0RnEWHmR1o1HSNmKAmg0vBMjqikcrwLheNPI+8/z0U3pqZyTDNMwqCoO2jM+VQ1NDhQoEKb503gy14Q6cGaawJ/px3nGyY+77sLAGNwpqFcOnA2/9gxx6bRmfYobVYH0I8d6yYlS6cFqLaUKvp/ktBdZMfNSAGK+QX1s5MmTdgSPGF1Sh4KtI5gAKgE3K4O+ekD4zEJxrX2NUFFLp9fmMu/GLX+/2aj0xC4ikaogcNbAePICiT/8MFsyGvvAoKa5th8wvPQ1JKKjz+yMNQXFoGb35VPOKu8nJmshFOF8c9tPtDUPkpYdbsLOA6W5jACcqGC5yYjsbjUI3mornTT0SGMSPtZThkrCvbtTzCXleA0idsTeZ0jnwD8hW2HPzKYXI4C2QiUYbN6fKlUYyE9WEqPwhR+Qtau/Wx5BIQRB8oLHEdAHZcxpuzpkxWVDQ039HYY4h68dOvHEPYC7EUFPx0EXBrND29r75fWBqUm5nCHAsKPDV39Xggpr/EjWpZxKERIJX7IvftP8qOkhek4d4PQYs2G7cYCSM5eRpkzZ0H+596GDoqy+APH38Jb39VNMCvFfhaClbNQAM8IRA/CHqrYQF+LHRLU8crLlTCmx/lQW7ixCGNB4ThJBjv/ITRx/KHPlNc/0RVg0suEv6xy2xNjgpRLfXzkYp1fSL8XHJkOIvFuNDzKU0ol8ogHEkDtdnSiWS1LR1mo92+n6IXw/9O4YVq4r3bL1sN4Gba5Twvk0iO68y2W+xulywO+S71qLPOB9SwFh3ybTRs1DcUHBUNIqsJzHodO/GC+K8NocdotUMvwki9pgfqcbE6DSa4e9MmCMQtaT5XDC6zESbim5bhfcsb2xDDJ8A9C2czY0knhhJnJriike+0kPMT4yFCIYUdeV/C2ZYOWDglfmBMNhWxXqmheTRXJ8Im4jSvNVl2d1usP0NIcrTqDCudPC+4ITFeSNFKOqdPHaCCUNTsyGAVHXMNmz89Bi8dPG7Bz/pLpIs7RxOb567sOsuikVHkodZNXZU+jWk8XdQU/dLnJy65kRD6G7WojtwLEUIWSOo/TmHB3Ll8tDrcFOYwm2IDfINwm4rIENHW3f7lSQhXymFZStLwEbFsV6lxgfzxgxNFfeaTYzBncgwKPs6jofpvJPResxn2njrr1BrMu/RW64M0UMNj5wJR69eGKn1/6XS6ogP8FEK8ONYfZbG6+8y2Dqfb9azWansDhT3qI7OuGklLnBAeGyiTnNT0WcJuzkxG7VQxjf7jgWPs110jhF2HU7XRvhE/1JwJ6C1uRFsiFl2aD6WzjEnjzFYrPPpuHmy+a03/+G804tcSjaTGg2MXaqCsqQMJlyO7y2gq+Dbi6VfN9GoNRv17P7vjRaPNHr/zaHEKHYaWEBYCdcjHDewQhSGJG3ItSeXGWlHKLhvCCSWiJaj9E9FgD0/9EbbTrLJg5PZ6mwukCE20CHrPYW2jvehvfFZeiVT0vEsm4v5mdbqXtup6L35b6bpRpddfP1LIT4mP3f/bmxd+xYP7pp1HihRtJjM3TOBEJX6Lj7UE/dDfhC8clhm7XJaN+9oZ5KEeOb4NYSQaNXtwBQAZPKPZRmdboQeLnivvggA0cOzY2KtsK/IBKJmdV3oO9p2pNCJvfprjBLkVrZ3v6GlA7fWSI0XMewifaDgMTThY4xzUbEWHN+JTLj4oLk0jyuhnU707Gx+0lTfj4wg+6OzjVwfFgpwSjmuQicUxy1ITRbPjhs4TIMZA81S60VnR4cM+LE0o9ozDp8U41dAGZ6rreaPDpcV12YpwSE5gw3+yG++bCp3z8FLz1T6EZ4IDDXuiwzuexNefG/bzO/GJTsWhgNED+DiMOp6Emv7yDYkx81alJHLUcUHDmEitKS5e0d4JBXXN4ECuTOEDq83O91msvIUcIp6nN9SIb3Af38+Xa5zXcFrJuCzB+JeGPKVSwfDFo8Ft6BfkIoXc5CsWZ/hKRUE+MqkAhexq7TH8gwP+vQVTJ9FJvvaTF+ube+0OKiSisTGW8Tov4J8bkif+HDi8dQAAAABJRU5ErkJggg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5575" y="609600"/>
            <a:ext cx="883602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t-BR" dirty="0">
                <a:solidFill>
                  <a:srgbClr val="000000"/>
                </a:solidFill>
              </a:rPr>
              <a:t>Într-o zi, o zi specială, fetița s-a dus cu            </a:t>
            </a:r>
            <a:r>
              <a:rPr lang="pt-BR" dirty="0" smtClean="0">
                <a:solidFill>
                  <a:srgbClr val="000000"/>
                </a:solidFill>
              </a:rPr>
              <a:t>la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vi-VN" dirty="0" smtClean="0"/>
              <a:t>un </a:t>
            </a:r>
            <a:r>
              <a:rPr lang="vi-VN" dirty="0"/>
              <a:t>magazin de animale de companie. 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r>
              <a:rPr lang="vi-VN" dirty="0" smtClean="0"/>
              <a:t>Foarte </a:t>
            </a:r>
            <a:r>
              <a:rPr lang="vi-VN" dirty="0"/>
              <a:t>fericită, dar și </a:t>
            </a:r>
            <a:r>
              <a:rPr lang="vi-VN" dirty="0" smtClean="0"/>
              <a:t>mândră</a:t>
            </a:r>
            <a:r>
              <a:rPr lang="vi-VN" dirty="0"/>
              <a:t>, fetița a scos din  </a:t>
            </a:r>
            <a:r>
              <a:rPr lang="en-US" dirty="0" smtClean="0"/>
              <a:t>             </a:t>
            </a:r>
            <a:r>
              <a:rPr lang="vi-VN" dirty="0" smtClean="0"/>
              <a:t>toate </a:t>
            </a:r>
            <a:r>
              <a:rPr lang="en-US" dirty="0" smtClean="0"/>
              <a:t>                      </a:t>
            </a:r>
            <a:r>
              <a:rPr lang="vi-VN" dirty="0" smtClean="0"/>
              <a:t>  </a:t>
            </a:r>
            <a:r>
              <a:rPr lang="vi-VN" dirty="0"/>
              <a:t>pe care le </a:t>
            </a:r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vi-VN" dirty="0" smtClean="0"/>
              <a:t>economisise şi </a:t>
            </a:r>
            <a:r>
              <a:rPr lang="vi-VN" dirty="0"/>
              <a:t>i le-a dat proprietarului magazinului în schimbul </a:t>
            </a:r>
            <a:r>
              <a:rPr lang="en-US" dirty="0" smtClean="0"/>
              <a:t> </a:t>
            </a:r>
            <a:r>
              <a:rPr lang="vi-VN" dirty="0" smtClean="0"/>
              <a:t>unui </a:t>
            </a:r>
            <a:r>
              <a:rPr lang="en-US" dirty="0" smtClean="0"/>
              <a:t>                     </a:t>
            </a:r>
            <a:r>
              <a:rPr lang="vi-VN" dirty="0" smtClean="0"/>
              <a:t>.</a:t>
            </a:r>
            <a:endParaRPr lang="vi-VN" dirty="0"/>
          </a:p>
          <a:p>
            <a:endParaRPr lang="vi-VN" dirty="0"/>
          </a:p>
          <a:p>
            <a:r>
              <a:rPr lang="vi-VN" dirty="0"/>
              <a:t> Tare  </a:t>
            </a:r>
            <a:r>
              <a:rPr lang="en-US" dirty="0" smtClean="0"/>
              <a:t>         </a:t>
            </a:r>
            <a:r>
              <a:rPr lang="vi-VN" dirty="0" smtClean="0"/>
              <a:t>mai </a:t>
            </a:r>
            <a:r>
              <a:rPr lang="vi-VN" dirty="0"/>
              <a:t>era fetiţa alături </a:t>
            </a:r>
            <a:r>
              <a:rPr lang="vi-VN" dirty="0" smtClean="0"/>
              <a:t>de</a:t>
            </a:r>
            <a:r>
              <a:rPr lang="en-US" dirty="0" smtClean="0"/>
              <a:t>                   </a:t>
            </a:r>
            <a:r>
              <a:rPr lang="vi-VN" dirty="0" smtClean="0"/>
              <a:t>ei</a:t>
            </a:r>
            <a:r>
              <a:rPr lang="vi-VN" dirty="0"/>
              <a:t>!    </a:t>
            </a:r>
          </a:p>
          <a:p>
            <a:endParaRPr lang="vi-VN" dirty="0"/>
          </a:p>
          <a:p>
            <a:r>
              <a:rPr lang="vi-VN" dirty="0"/>
              <a:t> </a:t>
            </a:r>
            <a:r>
              <a:rPr lang="en-US" dirty="0" smtClean="0"/>
              <a:t>                             </a:t>
            </a:r>
            <a:r>
              <a:rPr lang="vi-VN" dirty="0" smtClean="0"/>
              <a:t>economisite </a:t>
            </a:r>
            <a:r>
              <a:rPr lang="vi-VN" dirty="0"/>
              <a:t>erau si ele bucuroase pentru că au </a:t>
            </a:r>
            <a:r>
              <a:rPr lang="vi-VN" dirty="0" smtClean="0"/>
              <a:t>ajutat </a:t>
            </a:r>
            <a:r>
              <a:rPr lang="vi-VN" dirty="0"/>
              <a:t>la </a:t>
            </a:r>
            <a:r>
              <a:rPr lang="vi-VN" dirty="0" smtClean="0"/>
              <a:t>realizarea </a:t>
            </a:r>
            <a:endParaRPr lang="en-US" dirty="0" smtClean="0"/>
          </a:p>
          <a:p>
            <a:endParaRPr lang="en-US" dirty="0"/>
          </a:p>
          <a:p>
            <a:r>
              <a:rPr lang="vi-VN" dirty="0" smtClean="0"/>
              <a:t>acestei </a:t>
            </a:r>
            <a:r>
              <a:rPr lang="vi-VN" dirty="0"/>
              <a:t>fapte bune. </a:t>
            </a:r>
          </a:p>
          <a:p>
            <a:endParaRPr lang="vi-VN" dirty="0"/>
          </a:p>
          <a:p>
            <a:r>
              <a:rPr lang="vi-VN" dirty="0"/>
              <a:t> </a:t>
            </a:r>
          </a:p>
          <a:p>
            <a:endParaRPr lang="vi-VN" dirty="0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399" y="442912"/>
            <a:ext cx="665163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271586"/>
            <a:ext cx="665163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131" y="1407941"/>
            <a:ext cx="1090613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9" name="Picture 9" descr="C:\Users\Crist\Desktop\download (13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941511"/>
            <a:ext cx="866775" cy="764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" y="2436017"/>
            <a:ext cx="5238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6" y="2349083"/>
            <a:ext cx="865187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" y="2959893"/>
            <a:ext cx="1292225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155576" y="4282216"/>
            <a:ext cx="8621712" cy="738664"/>
          </a:xfrm>
          <a:prstGeom prst="rect">
            <a:avLst/>
          </a:prstGeom>
          <a:solidFill>
            <a:srgbClr val="FCB01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" b="1" i="0" u="none" strike="noStrike" cap="none" normalizeH="0" baseline="0" dirty="0" smtClean="0">
                <a:ln>
                  <a:noFill/>
                </a:ln>
                <a:solidFill>
                  <a:srgbClr val="E74C3C"/>
                </a:solidFill>
                <a:effectLst/>
                <a:latin typeface="Comic Sans MS" pitchFamily="66" charset="0"/>
                <a:cs typeface="Arial" pitchFamily="34" charset="0"/>
              </a:rPr>
              <a:t>MONEDELE</a:t>
            </a:r>
            <a:r>
              <a:rPr kumimoji="0" lang="en-US" sz="2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 se pot </a:t>
            </a:r>
            <a:r>
              <a:rPr kumimoji="0" lang="en-US" sz="21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economisi</a:t>
            </a:r>
            <a:r>
              <a:rPr kumimoji="0" lang="en-US" sz="2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</a:t>
            </a:r>
            <a:r>
              <a:rPr kumimoji="0" lang="en-US" sz="21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într</a:t>
            </a:r>
            <a:r>
              <a:rPr kumimoji="0" lang="en-US" sz="2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-o   </a:t>
            </a:r>
            <a:r>
              <a:rPr kumimoji="0" lang="en-US" sz="8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/>
            </a:r>
            <a:br>
              <a:rPr kumimoji="0" lang="en-US" sz="85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</a:br>
            <a:r>
              <a:rPr kumimoji="0" lang="en-US" sz="2100" b="1" i="0" u="none" strike="noStrike" cap="none" normalizeH="0" baseline="0" dirty="0" smtClean="0">
                <a:ln>
                  <a:noFill/>
                </a:ln>
                <a:solidFill>
                  <a:srgbClr val="E74C3C"/>
                </a:solidFill>
                <a:effectLst/>
                <a:latin typeface="Comic Sans MS" pitchFamily="66" charset="0"/>
                <a:cs typeface="Arial" pitchFamily="34" charset="0"/>
              </a:rPr>
              <a:t>PUŞCULIŢĂ</a:t>
            </a:r>
            <a:r>
              <a:rPr kumimoji="0" lang="en-US" sz="2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 </a:t>
            </a:r>
            <a:r>
              <a:rPr kumimoji="0" lang="en-US" sz="21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şi</a:t>
            </a:r>
            <a:r>
              <a:rPr kumimoji="0" lang="en-US" sz="2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, </a:t>
            </a:r>
            <a:r>
              <a:rPr kumimoji="0" lang="en-US" sz="21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apoi</a:t>
            </a:r>
            <a:r>
              <a:rPr kumimoji="0" lang="en-US" sz="2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 la </a:t>
            </a:r>
            <a:r>
              <a:rPr kumimoji="0" lang="en-US" sz="21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bancă</a:t>
            </a:r>
            <a:r>
              <a:rPr kumimoji="0" lang="en-US" sz="2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cs typeface="Arial" pitchFamily="34" charset="0"/>
              </a:rPr>
              <a:t>.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21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7" name="AutoShape 14" descr="data:image/png;base64,iVBORw0KGgoAAAANSUhEUgAAAMEAAACOCAYAAAH/S1yzAAAKQ2lDQ1BJQ0MgcHJvZmlsZQAAeNqdU3dYk/cWPt/3ZQ9WQtjwsZdsgQAiI6wIyBBZohCSAGGEEBJAxYWIClYUFRGcSFXEgtUKSJ2I4qAouGdBiohai1VcOO4f3Ke1fXrv7e371/u855zn/M55zw+AERImkeaiagA5UoU8Otgfj09IxMm9gAIVSOAEIBDmy8JnBcUAAPADeXh+dLA//AGvbwACAHDVLiQSx+H/g7pQJlcAIJEA4CIS5wsBkFIAyC5UyBQAyBgAsFOzZAoAlAAAbHl8QiIAqg0A7PRJPgUA2KmT3BcA2KIcqQgAjQEAmShHJAJAuwBgVYFSLALAwgCgrEAiLgTArgGAWbYyRwKAvQUAdo5YkA9AYACAmUIszAAgOAIAQx4TzQMgTAOgMNK/4KlfcIW4SAEAwMuVzZdL0jMUuJXQGnfy8ODiIeLCbLFCYRcpEGYJ5CKcl5sjE0jnA0zODAAAGvnRwf44P5Dn5uTh5mbnbO/0xaL+a/BvIj4h8d/+vIwCBAAQTs/v2l/l5dYDcMcBsHW/a6lbANpWAGjf+V0z2wmgWgrQevmLeTj8QB6eoVDIPB0cCgsL7SViob0w44s+/zPhb+CLfvb8QB7+23rwAHGaQJmtwKOD/XFhbnauUo7nywRCMW735yP+x4V//Y4p0eI0sVwsFYrxWIm4UCJNx3m5UpFEIcmV4hLpfzLxH5b9CZN3DQCshk/ATrYHtctswH7uAQKLDljSdgBAfvMtjBoLkQAQZzQyefcAAJO/+Y9AKwEAzZek4wAAvOgYXKiUF0zGCAAARKCBKrBBBwzBFKzADpzBHbzAFwJhBkRADCTAPBBCBuSAHAqhGJZBGVTAOtgEtbADGqARmuEQtMExOA3n4BJcgetwFwZgGJ7CGLyGCQRByAgTYSE6iBFijtgizggXmY4EImFINJKApCDpiBRRIsXIcqQCqUJqkV1II/ItchQ5jVxA+pDbyCAyivyKvEcxlIGyUQPUAnVAuagfGorGoHPRdDQPXYCWomvRGrQePYC2oqfRS+h1dAB9io5jgNExDmaM2WFcjIdFYIlYGibHFmPlWDVWjzVjHVg3dhUbwJ5h7wgkAouAE+wIXoQQwmyCkJBHWExYQ6gl7CO0EroIVwmDhDHCJyKTqE+0JXoS+cR4YjqxkFhGrCbuIR4hniVeJw4TX5NIJA7JkuROCiElkDJJC0lrSNtILaRTpD7SEGmcTCbrkG3J3uQIsoCsIJeRt5APkE+S+8nD5LcUOsWI4kwJoiRSpJQSSjVlP+UEpZ8yQpmgqlHNqZ7UCKqIOp9aSW2gdlAvU4epEzR1miXNmxZDy6Qto9XQmmlnafdoL+l0ugndgx5Fl9CX0mvoB+nn6YP0dwwNhg2Dx0hiKBlrGXsZpxi3GS+ZTKYF05eZyFQw1zIbmWeYD5hvVVgq9ip8FZHKEpU6lVaVfpXnqlRVc1U/1XmqC1SrVQ+rXlZ9pkZVs1DjqQnUFqvVqR1Vu6k2rs5Sd1KPUM9RX6O+X/2C+mMNsoaFRqCGSKNUY7fGGY0hFsYyZfFYQtZyVgPrLGuYTWJbsvnsTHYF+xt2L3tMU0NzqmasZpFmneZxzQEOxrHg8DnZnErOIc4NznstAy0/LbHWaq1mrX6tN9p62r7aYu1y7Rbt69rvdXCdQJ0snfU6bTr3dQm6NrpRuoW623XP6j7TY+t56Qn1yvUO6d3RR/Vt9KP1F+rv1u/RHzcwNAg2kBlsMThj8MyQY+hrmGm40fCE4agRy2i6kcRoo9FJoye4Ju6HZ+M1eBc+ZqxvHGKsNN5l3Gs8YWJpMtukxKTF5L4pzZRrmma60bTTdMzMyCzcrNisyeyOOdWca55hvtm82/yNhaVFnMVKizaLx5balnzLBZZNlvesmFY+VnlW9VbXrEnWXOss623WV2xQG1ebDJs6m8u2qK2brcR2m23fFOIUjynSKfVTbtox7PzsCuya7AbtOfZh9iX2bfbPHcwcEh3WO3Q7fHJ0dcx2bHC866ThNMOpxKnD6VdnG2ehc53zNRemS5DLEpd2lxdTbaeKp26fesuV5RruutK10/Wjm7ub3K3ZbdTdzD3Ffav7TS6bG8ldwz3vQfTw91jicczjnaebp8LzkOcvXnZeWV77vR5Ps5wmntYwbcjbxFvgvct7YDo+PWX6zukDPsY+Ap96n4e+pr4i3z2+I37Wfpl+B/ye+zv6y/2P+L/hefIW8U4FYAHBAeUBvYEagbMDawMfBJkEpQc1BY0FuwYvDD4VQgwJDVkfcpNvwBfyG/ljM9xnLJrRFcoInRVaG/owzCZMHtYRjobPCN8Qfm+m+UzpzLYIiOBHbIi4H2kZmRf5fRQpKjKqLupRtFN0cXT3LNas5Fn7Z72O8Y+pjLk722q2cnZnrGpsUmxj7Ju4gLiquIF4h/hF8ZcSdBMkCe2J5MTYxD2J43MC52yaM5zkmlSWdGOu5dyiuRfm6c7Lnnc8WTVZkHw4hZgSl7I/5YMgQlAvGE/lp25NHRPyhJuFT0W+oo2iUbG3uEo8kuadVpX2ON07fUP6aIZPRnXGMwlPUit5kRmSuSPzTVZE1t6sz9lx2S05lJyUnKNSDWmWtCvXMLcot09mKyuTDeR55m3KG5OHyvfkI/lz89sVbIVM0aO0Uq5QDhZML6greFsYW3i4SL1IWtQz32b+6vkjC4IWfL2QsFC4sLPYuHhZ8eAiv0W7FiOLUxd3LjFdUrpkeGnw0n3LaMuylv1Q4lhSVfJqedzyjlKD0qWlQyuCVzSVqZTJy26u9Fq5YxVhlWRV72qX1VtWfyoXlV+scKyorviwRrjm4ldOX9V89Xlt2treSrfK7etI66Trbqz3Wb+vSr1qQdXQhvANrRvxjeUbX21K3nShemr1js20zcrNAzVhNe1bzLas2/KhNqP2ep1/XctW/a2rt77ZJtrWv913e/MOgx0VO97vlOy8tSt4V2u9RX31btLugt2PGmIbur/mft24R3dPxZ6Pe6V7B/ZF7+tqdG9s3K+/v7IJbVI2jR5IOnDlm4Bv2pvtmne1cFoqDsJB5cEn36Z8e+NQ6KHOw9zDzd+Zf7f1COtIeSvSOr91rC2jbaA9ob3v6IyjnR1eHUe+t/9+7zHjY3XHNY9XnqCdKD3x+eSCk+OnZKeenU4/PdSZ3Hn3TPyZa11RXb1nQ8+ePxd07ky3X/fJ897nj13wvHD0Ivdi2yW3S609rj1HfnD94UivW2/rZffL7Vc8rnT0Tes70e/Tf/pqwNVz1/jXLl2feb3vxuwbt24m3Ry4Jbr1+Hb27Rd3Cu5M3F16j3iv/L7a/eoH+g/qf7T+sWXAbeD4YMBgz8NZD+8OCYee/pT/04fh0kfMR9UjRiONj50fHxsNGr3yZM6T4aeypxPPyn5W/3nrc6vn3/3i+0vPWPzY8Av5i8+/rnmp83Lvq6mvOscjxx+8znk98ab8rc7bfe+477rfx70fmSj8QP5Q89H6Y8en0E/3Pud8/vwv94Tz+4A5JREAAAAZdEVYdFNvZnR3YXJlAEFkb2JlIEltYWdlUmVhZHlxyWU8AAADz2lUWHRYTUw6Y29tLmFkb2JlLnhtcAAAAAAAPD94cGFja2V0IGJlZ2luPSLvu78iIGlkPSJXNU0wTXBDZWhpSHpyZVN6TlRjemtjOWQiPz4gPHg6eG1wbWV0YSB4bWxuczp4PSJhZG9iZTpuczptZXRhLyIgeDp4bXB0az0iQWRvYmUgWE1QIENvcmUgNS42LWMxNDUgNzkuMTYzNDk5LCAyMDE4LzA4LzEzLTE2OjQwOjIyICAgICAgICAiPiA8cmRmOlJERiB4bWxuczpyZGY9Imh0dHA6Ly93d3cudzMub3JnLzE5OTkvMDIvMjItcmRmLXN5bnRheC1ucyMiPiA8cmRmOkRlc2NyaXB0aW9uIHJkZjphYm91dD0iIiB4bWxuczp4bXBSaWdodHM9Imh0dHA6Ly9ucy5hZG9iZS5jb20veGFwLzEuMC9yaWdodHMvIiB4bWxuczp4bXBNTT0iaHR0cDovL25zLmFkb2JlLmNvbS94YXAvMS4wL21tLyIgeG1sbnM6c3RSZWY9Imh0dHA6Ly9ucy5hZG9iZS5jb20veGFwLzEuMC9zVHlwZS9SZXNvdXJjZVJlZiMiIHhtbG5zOnhtcD0iaHR0cDovL25zLmFkb2JlLmNvbS94YXAvMS4wLyIgeG1wUmlnaHRzOk1hcmtlZD0iRmFsc2UiIHhtcE1NOk9yaWdpbmFsRG9jdW1lbnRJRD0ieG1wLmRpZDpERkEwMUYyN0Y2QjdFNTExOTZGOTlBOEVDNDE1ODI3NyIgeG1wTU06RG9jdW1lbnRJRD0ieG1wLmRpZDpBQzRGRDI4OUMyN0YxMUU5QjhCRERGQjQyNDk3QzlGNCIgeG1wTU06SW5zdGFuY2VJRD0ieG1wLmlpZDpBQzRGRDI4OEMyN0YxMUU5QjhCRERGQjQyNDk3QzlGNCIgeG1wOkNyZWF0b3JUb29sPSJBZG9iZSBQaG90b3Nob3AgQ0MgMjAxOSAoV2luZG93cykiPiA8eG1wTU06RGVyaXZlZEZyb20gc3RSZWY6aW5zdGFuY2VJRD0ieG1wLmlpZDowZWJjMzY2MS0xMjA4LTE3NDAtODFiNC02ZjkzZDE5ZjQxZWEiIHN0UmVmOmRvY3VtZW50SUQ9ImFkb2JlOmRvY2lkOnBob3Rvc2hvcDpmMzZjMWFjZi1iYjJkLWQ0NGUtOGFhMS05ZGQ1N2UzMGFmM2UiLz4gPC9yZGY6RGVzY3JpcHRpb24+IDwvcmRmOlJERj4gPC94OnhtcG1ldGE+IDw/eHBhY2tldCBlbmQ9InIiPz63nCqLAACcTklEQVR42rxVfUxbVRT/3dfXPvpFP+xSPrS0MJZBmV8LYYBkfswtBHEhOP4wRhfn3ExEY2JwijJNrAk6nDPRPwxu6pa5zIUpmxCjc+rETdB1WgisI8JGYMOu0tLRj9e+d70tG5MRXY2J9yXv3Hfuued3z7m/cx7wPwxyrWKFw8gzoRn6XeQa77RYvb7o1rM+sY7phGvtf5kIOyIxcTQtkDK74VVCSHNyTtkTiwOxBCDJlCnogk16NUEoQmHWKZ4+MRJ4O10QmpDBNsppxk9S4CYtN/TjaLDoeuZ8ZYFRLTHfSsXCRa1OhSWLc5Fl1iIUo/i+Z4D5J7gSW1RKpfC6gxMTNBWNzUDA8/ORKitvQ3ZuLjTGRez0ihSAY5ESG2uz0fbaE9CpuZx0QBQ2szp5sBZDBkmeDJH41cVldgF2Rz7CEZHmK8+SquUG3FdnRqbaiMDwKaysup3PyoxyD1VYj3W7/fQf74QxKnnHHMe+Gu62ov6ZHRj2Po+ZMYKgWAqO2Rw57sHLrs0Y+mobLoxJiGt4JM5HUbr+FuRkNyLLXkX+Nl3J16annuUZgFut4uhjbbvxTc9LGPfx8MsE48O9mBxxw6YL4YeOnUhoFKCLNTi5+xLGDvyBN6u7QVUSPnHVnE6rTuwmbXWWSdllKa5Anj0fr7c2wdO7Az5/D26y1UDGXnjcOlhEEeWROjS6tiPM7mldWyFseU78euA4JJGubNzp/W5BJHNUU3CqQBgwmy2Y+nk/Pv24Hl5m778oob+/E30HFcgKRVG2bgr73nofMxyH6iYH6h88DCIrUFChQUSUv60tK5rv98rk0JaS3mBUXuraNwFRjOHkcAQlR6ZQXqPFxKk4IxdB+eqH4f7iI1zwauAWz4M4Bfg8IWy6dxkrG4JCg4DDg9NobriRe/yukncY11trW/tHU4iHnisZ4E0otSzn9ZIksdTkQdDrMG5eje0f6rG0UgWLTYHP29/D0RNBbNgwiUtL9Bj8LQ6nRYk9fUEUZAqQL/NLX8xNW+uwmajoyGfNTs3cnXS+UNwUjcDfdnCifWpGQlHZCoSnQzBNn0YwRmAQrjK0YzCMV6pz4LAKWP/BCJ4svwFG9WxSuoam0fJILiUZhIghirWuAZJa6Wpx+g3lvDl8huLRe6z37/p6sjMw1AerjsynCJ2VDSU6bO2eSKlLczLmALy+cErKIFtYWRcygI1z7DrWcSsVchNITCngPyo1sTy+wWqH6gUCUwYWRPLXcS44q5dlSlmhPcAaZseC3pV8BX6Kj8Q9xKGMJM4w3G1JHTMmpXmGLxMyt0p1uduEWWe+ODPrNJag51atqWnd37733f/8w2FALyajYpKuvdl8h1pQcf/Wx58CcF62sU1VYRz/n9u729t1bffK2Fi7gZtDgujYBsp0s526OlR8AQsYJQRqgm/oB6NGQpxiJEjkg6gIgiZ+cVmMIm5OjSxBPiwDjRI3u4VuNO065+q6dl1vX+/1nBZkcxtOT3OS2/Tc/3l7nv/v6f9udGKykHH8HC9qBRVRetxh4emGgi3n3eGNkYjcwIx0+rhEMkUybkGwYsfASEjohzmkFCdMgF7ibHipVGnNLEqQc65A6n1erSaJaHTOiOAoCX9gYv6QjPFQEoGwjFg8mRYns0/BQHGbpGSL059t5trUgPnEU5NT8Ny2LJfAMUbJFpu54oryYpSV5CBGo+jM2V5qFTN1WrvOKf9KwSsPmcLM1XLU6MwN1SgsMuLh5ltTOceKhbpKHQ7u2YRHm8oWhv61ZdlKriY9j8ufpGef3sUqk4C1ljuV/sER8siGeow4TyKP+lRoiCZnlB5RQoAUjSijY7GlLW2Drnl3oBbFdf6IDNZL8ni8d2ArOr75FC3v58Ph9BLzLTcocVoHLVuuhV64A+bHRAQD9I7CEgylInny8JuX3tpWcWRehrt8IU9JjthDo8i2zWrkNJVBDAx+j5ERAUaDhOj4JPodfSTbsAhe1wU4/TwGTgzjAnVWz9kA+OI+WLcerilPdHd2/Pjn8DWpx8LVtGIVvEEZNdVVsG+vxNBvbag178ev7bugFBF4PTy6nndgd14RDo15sWZTsWK43UB0dJeXfpHGdh/tXzQv8VgOaHJNEDM43HuTgO6uj+Abn0LnF8/CHeXhbJdwz32jyBB4vOEfxfXmPJiqqkmT9WWU10+y1RY8uDo/NGsHFES1HK+c2fuJR/z4y9PY2GRBoZ7DBksRVjcK0KkTyC9/HV+/8xJqH+dxYrMHyVwKpwodLnqnkEVzXKRRV6jJwMneieOvbjG1Ulkb7U9wPR/aiZyJnsxKlcjyavsDjbC/sAda4wrobt4FV3cMckyNz99+EUPDEp7a8QfCJj2OU2zWLlbjs/MTKNWqU+Ks1SzVlhY+hG9p36Fwcphfs/OYQneQH+xP7qNItgYkpaz1yAFYbXZ898FeuKn3m05fvaqfBsO4TkfwWvPcheDKqhyN5FQpgYEkgYq0ECpuFJdwrqwbQXydcnJ/m7ub2kBdWTb3N1xMV4zzct52XowgHE/ny3Pr8qAXryI0IOGZg/YlmwmHnc0tvQ7S/spKf8H9yGYDxk4p8vp9vSrmqPRriNW4qQkM5JpkYy0ooUOvgY0Ca8Ylc3ICluGvAO8p6p5xUneZalMNlrvE6QKsTcbTEw75ZQz45Hcb724uZgRkve/3ifX/FJ/zX9L0Vr98MReLshI6FcI/O31R8/hUZOK/gOkvAXiz8tgoyij+m2OPds/u9mK3ZdvaQrGHCCKIYgA5wrEhUsWowTMeiJBA0GgULzSxhhiRPyQRj4hK0KARCEhDgRaJt6lIFQhobelBu7vt7na3s7sz8/lmFrHFosjhJJOdzPF9773vvff7/b7lLgfaUX8zUEaKp6Xb1XQWRiQUUJu/yiDyY0WemcwGroo8jl6K+cSzukVlLMm2UsaOEngGgeqH/w9uMh0aCVpkhpSSxiajyNE1eUOVYjfzesMQaFBZZaPo1e8vmRNkvJd+2rSV0RJbA8/TPeo/ymvuzNIylh4jkWJwWnhEJY5QRDmtdXlSlNwaupx7KZzgH5icKxIV1B2wUaSG0de6cvxn2zn9NJAC1TB3CIjTfZ7TaMtfwE9kQ1uRikuVvmJTe8Io8Gkrs4j49kvQI9cXU4ekyeAjg5j2dZMq4LJb0BXsh6a+Nf3gsggIxWQcPHj4jHPat0lZ1R1RT4+j/ZAjrtljS7jdTb+yi3aCBmbCoPoudPB6+znbkcGHRM1EZSJGl/qQQoeiyLJATrC5MydxWz7dhZvG2liWw8QVEEaZCZxcPgOumfMsHNkVSKVaEe7qxs431lgHzIJ/dxO2XfQmkcabKTLHKFCl2g13Jg+LgemODFA+S0mmU7DibAFe0iqe/EwY7SThqZz6WDGqRo1ES1cvcmxmFIz0YPMne3DXrBjaWlQYKDb9VF9FVUZkWhkONSagUllMuWM6XJ4rsPvNdzDl1udJ0IXw1fb1v1syc8YsfnnvwAXvdF1b5HiMlvyVv/gkMG+CGwuW3IeCyqk4cextpOIBdLWfBEedRpaJ5B7iYDGVI8eRqWeJzHiuueUInl37Glqa6/DN1k3wjmDUHjiEZR7t+8Jo+TKKOCFTiuSeu9KBioW5yCvkMNu/DRsenRby+CpLb3l6a+9F4cQ3++sMy+9dZO9LcHPuutG1qag0H2FDP5zEYU8c4xGIj4McaWXXe3q5ookzYM/xIc83Qf82KUXRH+pAfgm9oybw7Zcr0dURTE9EQWl4/CjWblyHxhVrsLUvCCtNH5FlVBc44HvKi0JvJXzFNdixbpVkzTVMV6OurxfX7lcvGOxK3Lb5biu/nRgO7nx4OQaSChobG7CoPIA7X9yMIz+9hUOf7QVHmKBRR1OpBaJdgM+RQnfSgAFqEIxSx2ikscolOJMJrKsJYVlWNj4I96FTGkA3KdzxpWb4avJhIqVdfsNipPgA2nt3Id+TQNvXHDp/iaM3pnhe+PjXzvN2gliURpf4J99vW0iYsSUaZxg9bjwkRoa1NlG0k5g1LgsFoywwl2ToO4iaqJNSaValDSgfTSHD4kZU6QbrTeLmZ2KEFynUVkpoFXkYCf1m1OTBPcOJUw1heMtzIZgtCAY6EQvKiIWIa1L89//YiwwT8Zxgqu6H38Oz/9UJMn4JePacvVp0mgtVYzQK9sTDrVyECrOwvAImmws9Lb8g3BNAUTYVRW4ZDBYSeMkQVsyX0NOpgKe+yeuIaUck0KuLTKtNAHVd9HQkEI3L+IJIb0dIRp5TwMgcG2LUPD4/3IOy7EzcXm37m4Eancy1iTsf8ud1mrz8wsxi3proYf39PysWCtp6f23zqsG0I6jycAWPKiJ/jIpU5AICx+Vo4NV2pBlujxcjx4xF3Cdh4qSJOHjgAGKdx+Exx7G/3qDTiz9xIRyLEH5I1E4VXZ9vPxqDjZ6vmjkC00c78Oqedvgn+DCtzIB4Iu1ET0RrSrZhIz3uSoc1a4pwv5il6jma6BacspHjBFldRsFfPXgl3IKJPUnvPEgeGjXK3BGQP3q3/tRSokAmiSIWT6RrzJtjhNukbUEw3WitHTsI7f+2S3SGg6T3v9ItXMTk4gxEyPiG42nGOyY7A7dW24d1QFsJ/zzPlio7blNMvJ66fJJmtfHv+R//6Z4z0+x8rqLBXCDeaK0axJVo4mA9x+QIe8lfe3h1xQjnNQQF32qP8m2U1zwbQviHdeI8D5uJGoIrE3uPR4g8Dn0WlTAQiKfKToVj7Vq9ki3qsARQkbgM6aTMlAFKILojU0dKBQmDZWhyf5P2TnNn33ea04umjhdbfjvRRlmWr3GtrPM0PKlq2z2gFj3EBiYr7GRSUQ+3ce7a6gnVja9/uOOcAw7nwNmF7VIMbAHHUEZ3m3gZdf6Xm88pTlY/stiwa8e2DaLA3advvlDOa6MRxUZy0IKmFEYhwcYCp1hf89BTB+5eujJ02f+busAtPycZP0fkuX0kdLrwPx9/CECtlQBHWZ7h5/t3//33ym42m3tzcgWSgNxCBdSIVlBsVeoxjvWow9Srta3Uo1rt1LZibS04Vem01ikqFrVWEatylEtBC4Yg5QiEnCQkm2Pv67/6fv8mECAg10zbf2Ynmz3+/d7ve4/ned73//4679Q0z+MylWcKYn+seekxg2hpqaJqRWaTMFYU9NGiGU/sPhx/MZZMnTsEP9Wbv1p4N3v3reVSv5DLvA6Tunp/xDam0CldU+kYGUwq8w/6U4XhhDY2mdKG92/ICQKvyzpYzmLwh9XZKbAXz+sJkC/byJcfSCl4wmzSJU5cTOyrmdzRLKwbqZgHc1JJZx/+VQttUZw2mmvAAxw9obCmurZA+TEacaabBQNB/awMoMXb6XdD9AOmocg+X5SiMYPsa5puMDKm9y/6lDdnxme4asihPC+OnLI6JWhknJOC/hiucFnNpWztun/qZ+xCxG3XEx01Fh+O8xSoDrnHJ/8vvdjBEZVWOXSjy2shQhXqrwV8A+hUuT/l8Jo4+B5nunjDMWeN9FTRzk/hkonMZX71NJUMxo5pF+j9UGPgcUSKpqPi7YZjXC19ec6LokFlfTH3c673iAQ+7NJpto30/vGCfjXDUDQovRwfM+n+ChtKh1LOi5rRG1NmpoEXg6oz9BLCiyW/avMZiou9sDvsyPHY4bSK4OMNMQKBbU1NaD4UOcbOY2zSB9QRFj8vBpDriDzjOMT03QNxRj5rMrpKJ7smThyBonwPkRgVUbI2TFnGQoFqJdYfjaWOkWI4snVaj00b/f3U8+JCZqPxelzDzmEhXCOf/EvhMOH+UcOQaTbjcFePsdBpE0ejpbEBdf3bzQ3wZQrIyTSjLN+BEaPyUVZ9GdpbD2LLhk2obYgop+rVnb4BOrii5e6OAtmO9HxIM6VjqppHmlfHB28yFiMSo6DMlyU3t3SIGt1EINfLKSxBVdmepFJgksaPyITVwuDKE1E4OhtTr1qOcG8dZmTfDkm7A2PG9K66sCFStuSD1nOKBd4z/IRrnDFFPxJsPCU6CDIHY0dz+dGcznCBT0Aw0E2fzBWdGQ4E6US4lhrpasCkSrtksTkJrmuonC2ie6eGw7v9+LhpPkLtPbxzjZyy0bDpAV/58Izd919dsmBUrvWL+1+uD52NASZfpqSTEdfzf4IUvHx4JtgfxHyYSSTf9nlMqCoSMbPKg2nVLniLbIgmiNBk5aK0KI9OC7rbaWchRURPT4dWkiUwnXw/0KghRVV52HgBva1x9PapsGZYcM3CJ9FYtw5Fwwq8V3/7l7fLie6HJ+YmmlbX0RGdqQE/uu/u+p07a+dQIBfyChtKDohgDDPGuPCtuaX4zg8fxJyb70OOL46SaR2oqpax4wsbERYbPE4L3E6bcXSRuEIltpdNnnEBps5/GrvW/h1z73Eg3qOivjYFW74FWljG7nWrEA2mkDVORka2ikmX/4R1N/5rzvyZlX96c/3eyBkZ8NHGrerootzlqVTqVjLCPfBGaZ4VNTOKcN3DLyOp1qKr631E5T3wdwoIxCzIzNbR1JhAYU7egGzMWjp69Nu/P5flj7gW29cuQqDFDzttRFNHurbseqMLLZ9HsH9HEO37KY7MFgTVThSWjCQOHzb/+9PN/mXvrN3y68VLTzuwjezT2BVKFXusr9BT3hQbSQ9LdamNXTLvElhzFKxf9zr83QFEKXMn6YRilGpZRIVJjkAJhfRkuIv5O1oQC3Yxua0Zh/ZvRJhqQUaxBr9qRpzSstkiYN/qEMKE8txUb7KZiL07+mD2y8ie4ETFuFuR6S2YtebPD+cuuHHuuuUf150WJGDHyY/se3fcwEVRR2G21DlnWi4yvBZEchgkSrgr13hQXT0FrkN/06suvIhllYxG8agaCKJoVKyWPWtQWn0FTGaJAnsvNqz5OXifhCOf7q1BlLvmYvjbq/BOIoL6RAwu+vm4qmD+C6MQFzJw6ZXPYMsbT+BQY8vWrGzfrBseXS2fNaGZWpapcxiQm+uC6q5AKJGEzWrDlClTcc2Vk1BGeb25fiVCPQ2IJBqQlT0O5RU34uCW5yE6m+EujmD7Vq+hXjudhNqWdKKi5hZMevUtLEtFsTMcQoyi32vS9FlPVzDKJPDmuGHTEtj/SS+SEQNAvaIr+r2UoeJnRWjCCcLu3TJWLHsBCxYsgEtuxkRXFoaPvh4rl96GaHPC2F1G7hGs2onWvTuQU66jtUOC0ioZJbeoWEF+YRhdXjMkyYRmqpvbomGji2gh4DjloREs0ZJAse9C5LsvQnPXaxh1tYhYl5Ud3BC7o70vVUQfveKUMTDU5cu0Pmk0+JyZdMwMbW1tCLUeQEkOh997EJD7IBVK9LDC7CUXomDViAGFgwJSlC4TFKSWoIzKKhXZZSo62mz6vg+a2LrODkR5liOXu+SpCigdSVx110sYM2suIoFtUKVdyM7qQ937QIjHmYrhyYT+UWtfou20TmDlQ9XGaz//axtUOkWWCmHLJ5uJaiWgEGL7eFMjYoEACi5yQzelY4PneqN9xsXsriQydB/C1nZECCd1NliQMbIPeeUO9s6+eiTIbQrMDFe9RG7ZQXWCnjfUvobVr39q5LLu1iQERUBjRwC7muNw2LgmaPps0PrYvEW79BMMoDc45HqcXOIeJug2LmCF4ypmXnoFikZWYtlfXkUkrKIvptMpxCBsFeDIEnHBLTK2LxMwaoKIFOG4XpaNuT9Ygjd/dgtkMhoeAd2dTiR7NSp4OopdDAGfhBUvH0ZVvg3+oIJ3178NjzXdFlaoUpe5JeQSzuJAMEGQhZgbH3zgUww3U9ROp+dv0/P3yJDowFwHf3OJyYkaz9cEj2DT8cwjvdhNNUUwCyi/YLrR3qn/fKPBGzg4k0omIBCK4KIxYVQWyJADCp+ZRTBEyNRmQ7gvDKfdBOYQ0HVYRiyqYG9LDLuoIkcTOsYU2eEgGP5ObZeBJh+vyRtSK+XXQ9cWFkguYV/GOBMzWWENfKZqagJBMmbSAHsZxyx6jaLAE9lPgdskGFPEhsJGLD/adxg/XrgQ+cOG0657oHlH4s4770KO14OethgK8gkfXWxDfoUEnaDd4cMhdPUp+KI+ij+8141XN/bgYFsCZkFEO+GUpnAS10324KYpTowrtBnwOqmcvGFj9QqveWezDMmnZpi9quioNFs0Uc9WLHh0wIU4oDtAfHVypFNjUh+UgD8KyQJzjLygg2Dy4t8uMnoCNTNno6HxIF54bhEscfJzUcG6f1iOzGBzatpCcZCMp4wptG0HoiBPwDcrnWSAgM7hHmxv6ENGen9Q35kw/kom4eTMVWRTmZieptaigh7eozBKGEyQ9V6hX0AN6yk23aSgRkjpS9Wg/juCADdbKcAc5JuciO/+/FMIoVYqTLrBsizRNlhTYTS0x7BmRwD1B+nRGERDcwhynAKR9lUSKNOUO4yFPPVRWnWcWWbFI3N8HABiY30YUUoUXF49WUXiv6WENHt4h6AGv6B42qAyTpmofMQElT1rGohsukGNyYJFgoavUyCPH1vqGNXeq9SGYkqFJKZnJoKBCDr210KMdiCDJYybD4A/jmKHKpOU+gk7aQjLvEcQJldRqSjKeG6tHxsb0rjtsSH8n1/7u5PGCcyc6k4m+3RLinMfjXHjI4pdGP+NJ3e1GycgmPXFJjs+sleIk7MuN0mZ080uQdCn3jQzK3dEnvVynt64uuakRfpcJriEpHEqQ9b1IeyYXiphMtUL/o1Pm2J4qy5EkF2Fg1Zy01jnCRINV0c+3BcazKkraMffI6K42iJhgR5F1rUPfXnA+MlVj1dPJqqyhRZuFqSjgZTyC+jbpPG7lJOL9Y7zuUN2CzN6Q4Mnnfjsln7ca2d6jc5zoi2QwO4u+QRR7VBA/k1bIPbg8fn/SB0wOdnFWlQ3C5ZBMxV0TMkWYzfJT9IjLzsPBV1jfe5ah4WN54sudp+bLhyn4ufvH39oCR4dP6Lc30PrftJmYXWfNQU3DWp0DAmxzXKvvoMJTO7dzESzIy0ZJPzEclNaGDrjBePI3b88FJwwqcT9lGhij7YEdVbkOj0jeDbipLQzog2apDEkygRlrV3ZRSPWuS3siRXrtyfOWBulo+GCyrO6qN+rmvnQPXiDWxZk/J6ePcar3QlItdQ9j9axgoraEcFksAtxHBmjHY4medfm6GSLoulJWWXrK6urNw8rK9lB3/jgF0tf187lJAcqsUkXMEE36fNoY+L06oeCzHaerD/VP542jrx/E7E4o+VoF9MGcHFr4OLTM5S9vsy0sudvf+CndS6nfdu1t333nHsC563BMa08s4B2tdksMHHgNaqosRyn+dm4rP9xW2vUH0+mEvhfvsgIYbg34yb6e+N/4/f/IwB3VwId11mdv/+92RdpZrRasjZbjhfZcuIQErIv1AGCA4GYAGEp0LIflh4ocOCELocmpaeclqUFUk6AUJJACZA0NYSEBBInThwv8S5ZtixZtqWRNDOafXvv9btvNLLkRcRZHLfvnHfk2d57/733/+53l/+3wv+T44JT47iykZbBHq1EEhaSzIqT3Rrn0rO/akr41R1/qfo2P6oTSTUCmtUSdlo+t10fDJL2BYSHbtyfDj6yK7mYJP4SQlm3aakGSz5XVph0LkAn7Z6ul6hqlasKEppSczpPeR+Zjl8dGM9/h5FN9qWmZc+aEjg9RShyqr3R4hJJH5QNc5XboZI1Lsdo2K9pLl1JSNRF3GwlLrVTKA4GmSGKxakx6Bd3SIeQJYFyUSh1tEpyayVr5ySJ450vOj9dSdGatYBTKJ8EtWWzogCpC9HdnlRusXOPOTzzT9/+7gfWrX/X3tPmOl6GvPlLVsK1PQsjuWzq3QXD+oZL15wv5eKzrVNYbKXUWVkkapnHrdaa9RjSeym1TNOsCrt6Deu0JdFZ1RM4GQt7nZXvyiIjua+Hr2kRoqg0A6j192x44uHFy3vnpQI9K1bou/fsMc6qEsQ5ccA3UyD/QSud014l3btFQ7MjLqn94nhZAVIPkTqbNI5bFVz4k7XkF/eklR7vajW02vFt1zGkAO1RdnFR1kJli3PXOkvhxueS1V2kqlDf41u30S+MnytwVG2G10kiv0iM+LwoQAZqThcbpeSbka7LF9gYb70AYc6w1TOaVnNVO/uVtPUJBImx2CXHE64tUCRNfo7KzS/kWc/znFGC9qkrm1Vj0PlVjuMLVECtKKBaCq+UtPklXc2Z/uql+HPLepmmsDpZr/M4ueptaVzS9ODGOXQ4hqeK7nTB+gs1DUFVwUtiU1oWRRmyODOV1+w1li8H1KhpyTmcOrweHcFgEE6Xs7KoQTpEtMrqjErQbiA2MYl4sjynMaP6HNIE69Aq4pcA/089H8mD6dRU6pxSwpGEIWyuSZvFJtqmg3jJSByeqpT4Ax4LqZw6aXXIidY5WwhzcJvCisg6hpYm1Aa98Lp1MhmFfKkEg6fbpVMpLttxSxOVwGDZXlfL2DedQmyqdEr/IIZRKPNamvgr67SzwJr+Sx1LCtF1TilhPqqqZhRRGVyNV8lywNNCinVSv9SsliKpebQ2IRSqpYPUUeI1ChSgYbng9vsQDASQTGeoCAfO64jAp7IYGovjWJyUJlc82T9Md//AqmC+l3hq8ok9nLWSJDEraWI7Dy3L4Gu9vGeZis1bUqStOaeUIEbCxy2dzjpkKH4OUJrvBYyCZCGyfso6Q2w3ad7ZZBIdbc1YsrgdrY1hM5nO5ffuP+yOJdK6tFKV+B1p/a+vD6OzYxWsvkGMbduH+kjQKpfiyiTcRPwaGNhhQcSNUNAFl6vSBCTP6fLws+416FpzAxauuAj+UCMhqozkxDB2PXYv9jz7CPYfibmcHr19y7Hcs3aCrFAwX30l2Gv61AhHsaj65olrWes4gTNTlSgUnPLSZ5MvVhRxIgSdCE1VHm87ewokk8qgb/8wzGJR1QQ8PsF+gZzJ6fWboVqfRSqs8vkCrFIGncEYVp7vIe4vkCdVUv4UYde2uBBpYWgdrqw7KRXFxzjR3LoaLmcZI8/8AMkjfVAeE66Geig9itr6Ms4zPcooWT/75se7Dzn8+q2/f2x0870bo6VXUwmyNk3jlP0mZfQhCnl2AxkkwTs79K+uBZYpnuGgy2XjlBRUnLl9UrgCYSvaPOhsCcDl1ojzGlJWEP5IOxY0RvieE4dHE9h/cMRWWXdHE9qbI2hsbMDWrduRiR9Ac4fD6l1NuOE182laL+/tZFySmzAQHzfsPiWDp0N6WDlrjZKJUv54stlB/9O1egV6r/sQcpyN2377HYyNjNvtRr5wnWEoK5NOTB0qpopPqbK1we3xPPHRf98RP2tKsAstiyKLSobxNTrKmyQfM+NMZxq9LCys1VBgwBZNGzM/JLRTyDqWtPrQtoC4HtThD4bh9dfQYRqEgTEUrRKc9S7CBCNZn4lD/Q5s3SZRUw1aKeymugCDKR1TyRxqa7y28uSI1EWws28YO/cOoMmbwpr2ymJDfyiMmvo2TI0dRiGbQF2LA4tWa2jodNqKOLClhEM7ynbpW+fzSPCoiibaVoXQtroRY/1RHHguAZdPx6o39WDpBX9LSKuDg+fksW3Y/pu7rH3P/f75Qrr8ycU9r9l00xfvMc6KEuT42PrrPc89u+ktVMLXOSPa5/Druf3H8BKHFy3wYnm7Dx3LWrDsshvQvup6uL0BFItJOr8sioU0JqMPYCrxBCyyqkhdiVbvRmwM2LLVhZ17dNQE67Goo3kmiT/7CAQDGBgew4Hhg7jpFh/WvO46eDyX85MmCmsv9jx6Nw49vxvt3Q6susaF+HAZY4MmxkbpyKdIZ0t0wtIYnSOIJQ2VLxoqJ2k+zpRgkxv+ZX4ah5OzRBpSgc6uZiw//6/J0jqx6f7bza2PPNJfLpmfWXPljQ+//sPfsM6KEuT47u1fVj+5685wqVh8D5VxKyqL8Ofkj9ycwr1dPqzoCmLZxT3ofeMn4PJ7MbT3Jxgc3IJsrlxZHqgqdSjp27ZOcH2SXsilpN2F/kVrxcKGJroXQwndzBXK9hLCdLZoDR+LWV6vpm5Zf60KNy/A6NHnEB3ejakjUyjFy1SihoWLdCQLGtJ07GWHZnsnZ8HA7u8cQf/RHEpKg05LkmZUt/ybD1bka9FNsMFhta2sVe0X16JhsQMrL/wsFrRciYPbfop9j28s5tKTz2Wnpn7c0N7zWEPb8qErbv2bwlnLov7q7u/ZZOOO274gW5As47mUZ7NUnhwO9drVnb7LVnXXorNnCRZfdC3y5k70H9yJXM6c2YFKNh4YGirh4LBbaKcVccfNjpBDMzIGnYllB1kmRaM7/Qg1tDFY81R4vASEhLJiIYV4dATBmho0dSxFbUMnnN4gr+WmOPMYOfog4pn4THKwOmMFIrN9OWz/4WEsWXUBVtAXbLnnAQxns8iRGHg0HWGeLlpCvFhElMoI8Mfnr2tCy5sXoKGxjbHMFQhFenmtMKHrAXP3H+9PZFLJx3SH+te6hhVP3/yVX5RfcSXMd3REAmsXRhy/bQq70EyqWON12p04B9JBREtBOwbw+AKYmsqiNtyAG9etQ1fXItx/34/R7I3jxre8Ho1LLyd01cuGSrb3KRTiyGSJU1bRlqgoxh9cSEWGbN+SSOzDxJGN9AGTnFlZzpQhxBLjlV14zLmjkQW7x/57ErseHcc7PvVpXLGqA5nPfR0Z+prtZgmPpqYQFSXP6kdx0cn3kpVd/HdNKulw8lkEDv1Y2ftuRCIrMbD5+xjYsoVOnZTEo40bBesnVs7Y6NA8spvF6Ef+bXvxrCqhuz741khA/6XQU2lolt0qgpEadK26GO3tnTg4OIjx8Shy2RztvIAGfhZmhPzW9TfhDetuRDy2BwPP/xjRgb3IJcp2Z7b0Q9pTL0SHTeW6AopBXYgsh9KIZTgLSEsbGdgxTiiWNF5bR2xcIy2dZj8MOcMRwotmoHTIwM57p7Bj9xRu+eTHsbxvH7B5F56iAn6bSyNH6hvSFbIMx1OEsAChr/t1YbRxJij6C4cEROkyTPo9B41LC/AvYyO/g88p450iZGYsJI8VUcyaJU6qp+hqvvTJ7/c9/VIj5jPNKM9y2hK5OtCzbCmuef1aPPTQBiTihAny825/Dj1N4+i58FJcfPVVGB15Eju33omxPlp0huzFw0H6HHaDt9DKrCHUU5okFB1swr5RTciBQzF+Hq1k6AzGVmZeYmMKPaxhQb2BuuYs/E0pzi4qsdeJ4d1eyzuQU7lMkmxpN/qNAp5IJey8lPiHKH2DVJNWXRhA69pGKN7TOpZHfdNKLDz/apKMy1ETaa0wvNgAhvbfiUR2G42tzNlZxNHdfuRjhNOc6SwWzKviqfJTV6+IbLLK2ro/9E9MvOJK4Mw1qhlLsUyJoMr0vk9u3IjN5PUSO0jqIagyGBwaxdCghUNjjFR3Pg1X0IHQUi+8C90nOWvHKdLh8ncqoWRfCRiTJZSismeUCWKzHeZH91NxAR2htW4Eu8Upy+YBJYSXe1Tu3gI2/OindMImJul/FGFSCqFBy8CFl4TQ9OYGmrWJgvQB8j4r174F51/7WaQyW5AYvxN9e59FLE56rVsokt1FjyocG+Br6YNVKRyJFxCbyqOj0W/vV+PTtQbaRuFlnQnTmyfIOp/VNLsVEswysnVsO1Do/t3WCQZrlYhZHGxbcx0uumQNdgyMEL8TiB4eRDExYRd6vIyun+tPI0nLX9FOCyJ9lGjXz9PHiMRHoXh4lxKtPzlOiyS3L7l0u0NOHkCnIHJ0F23LLsWS9W9D/HA/dvz+P4kYU7J6hZTYwvhRCnnIRFFeJzwIUCg1FPohu1tMQ5BG0kgeuuSSWvS8y49gh0GWRTp7oIxU1qAQTTxx33/hjzzN6Y0fqi5D8k1FQm5JynL5MiYSBXu/hBDD2pGEif4jFUzMl6zfbTt8vG9qWn6u6TyVnPLF6Lp/3JWfVwnSuIPKKoRVfJKPckxX6TRcR53mcQaUk1JRvZ2O4lMHp5AdL9o0VPbyTKZzFHIBna1NGCFI5rOMEZIxSYVygOQyBYXhsQKmaEU1IUbO0QAmnvUgR3Zy3aVOXHV1BlbWgSjZVDmXJ6xodtAmo5Atn9yhBjQt6kDi2CaylceRThDueF+3R0NjN5XZyag5bcMDsmMmjqY56itrUcN/7Bkr2VvrOB0G/rBjEs7dMbv9gn4NPv7+aLKM4QkKN120E38rGjxoJ+FortHR6HfaLKoqqBCFEqrxoHs6/TeSSM5E5bVevfFH7z9PjzS7XseXH1Y6XqO5EKbUbIpvFggcRcQpY9l0aCtP2YpnL5ViqBOUIEsD/4EX6IZmNeh+pXxduuaqt+wdaJRmIc0B/uBfkpyuCXvZoOy8pPFBG5oa4CaOdi5egtW9vdi2+WlsefIxKiTHIEtHe1MIOQbj9Z09WLZsOdLJBHbv60M+x8/NOD54DVDfqsEdlE4A+ga3xpP3i5s43EeLTdIhZk27+VVM1ShXrFTahrO0/GpMIr3Rss5sMlW0Z5+8PxgtYCxXYZWv7Qzg5gsi6Gqo2J+kzD9z3xGMpSsWLbuAfv6qRmgvYC1ztb9ajvaI8zfvv6Hx57pXfcnTprV62ngptzmz5ZJZUmZ2n7Kyg4ayBLYsDPHTrypT/eJEOEryRwlLs4Jlp9KlXlvoIwb2V7YIkrPE6NapVXJKtkMlOJuEnYnRcfjI7UKROiRik2hYsBD1XUuRpUMM1JBqevzQSrKlrpOUtEgamIdLmcTSJJY3ZHHksAPjkxQ8J7CwJemGL3MWyd+8OGNZtct/J8hepHM+SaHKa7n3xsG0nWQRo1wU8eKdF9VicbiSFB5L0yfRV87sQE2t1AX1WfXnyqwYnV6DJdt42ns16+pMyAq62/x+3a99rWa1anKEzZN/bChllCpZFMrWq5fM8yxNvY2E7jcnKmEHn/Y9KKuLdGXdwh9cTzfcLEukTbszVRnpvLnr8KFUnHBxrU+Wb3IyUab2jEgREvdsehyH+5+HP0LKx/l4Xs8FePc73wmvz4ef3Xcv9vftRWb4eVipMXi1yiLDJ0ZMu8jjdqiZ3FF1cEGXspmQYL80B1cyt4BfTcfyPFsCbgxNW/JALIdH+x24flmlV4F+E39+WQOyJSlM6VjSSFrqPn6PuzclsGf0+GqfC1s99grnM63YBsKuolW0IoVjSmk+zZKWXrOgKSOprNxRyyqMmlpJ6hwcjy4dNbo6RA5xF2WbUfM45QAhSRzy+ZJPEwSwLDXFGw4dHC0ffWBTdH22aH5OgmNJ9klCVWZOedqSKukJWjaFFG5shiNQR5gowJWfQK2VIsaadoJQCjLVZmgbW1/kDjA7jpkYSBz3eTKAP1taQ/jx2YsIqjmv5pDTntH3bZ7Eg7vmLga9psuHK7qCL/ieVTgSu3nv+oVPtrmtS62SeM7jEZjFe5nOyizVZXN6p5Kw/aeU5BfpD47NCdZsp6xZi+kPbuVDvoOkZRHpvy6N8ZrXBkirnLHMcszUrMpsi0bj5Z//YVfKeWAsczONtK6afRWF5O2NhSs8tD6oocVOi2t2IunEetAZKUHN3+axc9TC/viZrT7vafTgxuXBM54Bs31CQ7Pjto+8o6XXjBnrlOwwpx0vq2hOVdA8ag+H/v1S2vz1jX+/e+ykIVEBPs1pvY8D+bIjoFrdbbpyN1HDflqrbs0ZaJksJNsH5I5QwqYa43u3b3gm9qOxeM4YjBkfNC31DULMHJiTEul8CHtKJagz6aM59XGIFPJoooRY3kB1YxW3tAESlhYwCOyo1aYtWdl7ljcH3ZV9+2fdN5YrEeKKmKSTP10xsSi1jaL6dNinfetL61ulJtNC9Jd2zjQNNsrfZYQFzWtXD9228gNEh68xLF8QWK7Dv9SY1+KKdKCp7ZZVThFXLHyb7/6zrL2ofqW3tVY29XzW51Its29U55UmLOuFKeEsHmnO2ljWPAMfYEnpop9jur2lxrmhI+yIfeuPoy+6TGpbLHFM/ippeuS/UZogMnmFllYsUrbbA7l+gaF6/qgBM24wSFZFSm4/KluyZufg85Ep2WW6de3qLld0Ina326nW8TreCcHEHGzHKJvdv9LdyMZMr5ECg9uZvYxPFqq8r8STiXfPkWRkS5bjgNMb/KXbgV8HnNrww88PvmLFnSocyXraT/DVrcphNfOv0zwNCmgmypw1I4Qi+b8lZKeyjZwF84LwR96+1rFl8zPv40z/K157uVbppIb8zwMBsoXRlPmiZkKxkhWfORJU8qlWG063ukh3a5YDzvI5pHQ5xO8OLF990cN+l/Y7Ef73fvHwq9KpPdsxC7FeRCx7k+nAG0lHhRXVTpfx81KL55f3kNf+DxUgDz1I4Z9RgfwrH3uP6+END15IaXya17qBdDRw4ndOVIJsJZeZvovECrKC1rBOJ2hLviJd4H1kzE8F/b7BG97+rqOy0JH0d/C6N9yQX3P5tedMS/y8XMOmqMrOe4iT0SuAZG94U1p3x66X3CLy+EP36/f84LuLt2595rO0yvfSbftnP5A1Dx8nTxbSNcLfPU0C8DSlvosWPXbHt++K+pyYIvSV11x30zkn6Je1nvByH7IGomxal5HS/tDtMNsZW9jbB9Gak6S6GxaGHXd0hZ0DIY+juH0C5Qe3jvyfEvALOf5XAPK+BMyuqzjzP3d5+957S92t1i5rsyxjebcBs9nYxpphT0wMTBzwAM5gmHxJSGYIYex8QwghHkLmi4EvwWwBhsV2bIgR3mXLlmRJrX3pfX39tn7bXafq3Pd6U0uWjGQr5H7f6/Xd++49p07VX3Wq/voPcZxpq5b/kKvgXB0L1KvVfdawXxUdtTAyI7YyszFcKPetXegDm4zH1BVJhRO0tVmRCLV277zPwUTqTYbtxkmVJWzb4ZqDVtJm7aTQmjTFTVZcN0Z25EBQFx9l5MwpN8YFUqv2uk3AF9/VLTRNaKblCp/OxYI+DuBxUCTG3HR7+svRh17OdZumczlh9aWEjNjZ43zZJlW4YRrcEDMA1osFOcrgOX9iXqGg94NhuZza6ZD0O1yL9luxAjhlcpY01gMt7Ok7hLWdE1lX78+UeNCclrDmf/9lqUg8oEUnikZXpmyuK5l290jejFQM+Iqm02xZ7hJ6NdWuKYk3fJr8Nq9R4imqY08zrARL4/0Z8100+HsUceFo3lNOwA/+8avKl77wOUlvO5C126dMe5FpOxf7VFEJqmKwIeyr1LboODOvg9z2FkI05OAJP/0cq1quL+6DEW0OMB8UR6MbftGT0zl6SUiHJF3wvrr/bO3Q/EpNPpv3GmzXq1vQlLmh75k9Aig+Raw5XRXm+nXrxJ69e1/fKs3J8VFx42Wr4uTgvMG08SGb2VAEUqriyscStZ4lolaYdz4Ob3DdWtLAzKte4WnXorC81DTFWytcl8aTyxWZmjIt9VIV1e8zV8aOeBBbWA2d0uakkiIzmXFftxVAg99CI/Ap8io/Q56keuq5Eq8oqXA9n/qkElkXc4q7p8tka1Qt3vtfuUSWSboc3oX1ysWn38Xn1/vwcbZfQPOEhSanm97Mhjt9qvvmwSc1pdFKsV7zFUA6nSszv0i3+/HaPvr0YC4UbJ4eGLdWhywZmLwB9NJd3Om0x3pzHOHOO/c3unkxXSLLZbA+1ZFPVLWU6bR8r3wWci+A7sWm57pBUZQnnjk6ecpVUDfSr0XRuDZr8FUasNvnD75kzbc86azXJ3M+Dy9tOdC27AU6q0bZPe3gvqonYpVX+1zMq1H29LuCoM+zDSVDkdkds0LKUhjYiJONYNrAy+jPz9HrlIwmr2W1/mwVtIJW7L2aMjP4LLWc18MpjGda9nRO7lwssN5EvQB97gryynhdCZkMSXx+smA7zjRRLv/APap9p5uA1/JQatLvK1vuX2u1SKVTI3OTjEO2OOuas9MNLM7EcLtzOcqnXwuVWola8pVcjQvfq+3O+cz2WrDxgjiUG1Y3qnTbb/cpeFt9ydZhnuOe2XidFbyZxaV+Li5+JrLhzlox9HwpEjD9Y+9+2wXhDCgXNWsdhNnvUxUxrXoYR3NujVLzbeow7jeuzK+LLOoI59WvrJmyrHlI4lSTOlOdH2IY/bUfPHpBhCKUsuVspQFeMXP/3sAHdU9jcmJrfQJcnNrAnrFPsNDAz+ouIHW6qsouA/z9VNedvo8ak0C98PvUkyrqE6DUAnMXhic8XrTeRzpUnec1IuxjROEZOF4NhitOK7FnbCdqBlZG18jihwIaItGozMauX5/7ZcvMBddBNp3GRNacw9AyWwj4feJMTL/w4kQENHivrXzhTMCUs3p2bIR/TPgVOQkhOQmQJLym9ZsjHO5U0tIUQSAUokHW5MRy081w0I8A0yTIAfKQF++pS0hrTmGCKRFO4T+4tXYvp4vviBnTwx61OFdg7ZxMgGG5wfmxE/Yc+eCUQub9YQxdVebi69M5Rif9ziHOqIZFi1qRiIVpsDVZPCgrdcjJcGzTI5BSdektO3UgQOeZDIEdd2G/wCOylChHEafLsHFnV5DGajC0eKHAUOV0brIsvue4r/rKQnMqTgofqZply7rQ3JhAMh5CQyqOcCQCW3iNTl01gIqlYarqtUoL+hXZu54/v1w1TqVNpm2rhMpwayhXLKj23GmAgTj5CqEP3LDlgkBB2umWY5S8S5OcmAINDBOfczriq0Eu7E1XDANhN4QSXaOcr9QCarKpCfwBHeFAACUabO7/2xpXMTGZQX/akKpvjn6c9gdmuOl0WrEhWlEc97GY2cXxZIp9GXbCmqOKFCJOe2caaEVR1Ad/uf2C2ZCxcRryPlFTJIrw4inmLOqDU/FQnOSJclrfVAlacyOaSPoT8bCsQeBOPuPprMx4DYYCNHAOkskYOjoa6aYUDGfHZNefaZhTR2l0M9yAJx5UEPCpaIrpaEr4EIvraGyKo7VzNaKNXTBdRRrx3OA+DA8M4sjAFHoGZQWSNMJXXXmFePqZZ1/XiWBtX8VpuHq4wIHT6pndlsn4Xo1nzBNlVisyHT0cDWFZVxvDTGssnavkC8VwqVwV1aopWy2VShXo/iCSja0QJ9KIxyNuqVQVFUMlteSgmQa7NamiOR5EJEy2hG6QqdI0eqVaFqN7841YuvkGJFo8AgGjksfwwRew4+H/i2j0OKINlUAsqq95fqA4cUGsABrMNLc7n+2wcOu3RND7lSWNSZEt04OjvOFRb4N2RhHNWp8qyzJk4G5gcByJsN9NxUIErmzdMG3XtixRIfUjI5pkbEhHCyaTUoVF6gjVpcmYL52vKvGIDx0tIcRDimSsUslX8QVVRBpUkvggOtZci8VrbiSEpSMz/AIUzUAg3o4lG2/AaP8vkB3rxfr2oDB96re+8JGlH9XV2Lann4H9equgHnotme0wlgksJ+Zhirq68etex79T4fKFvFWeBD9TmdGoca3vRDqPWMjvkirxh4M+QjoGDFL2jP/Z+XJopqzqFNqCeYQiPr+u+rDUCctOIFIVkpFOdviQbCHVFfM+nZGUYw8i28/9gfuQ7d0HV6ki0NZAyziKyYEd0CMa7ByZ/ardFY9qX8iWej/6pXved+DT//u7r9skqF2poJ9s1S2zA5CySIUGQ6/hIzZgFZmE6cE9m3RrvVDDc6zEwgPPKoww7MpWFWsWBRGNeHsFnB/clIyyxAvuuTFVrIL5h9j7bUhEkEpGRG5iGGpxHIGIIiKNughEPTo1vrQWIBW0ivyHpIupYSBz3EZuwEZ2aAJjx/eif//LSI+MITOWxeDhQQweOA7HJOPeuZ5UlY5KMSscy22umO7Gwf4T2nVrkuZtlzXZN29uNB/ZmX5NSaLUxcmARsbv1tk5m24tIlqHgjwRU0Y9OMcqyJ2ZgPlSz3uyqqeXY2Qk13YGsGF5DKmUn5CKTddyYKshEQpHRJCgVSQcQpW8Lm5w4vf50NwQEYlYFOlsEel8GnpCuOs2Kkh1KqTXVRFK6aRuVGgVOuewjfHemYK/aoXsSK6MUsGSNWgcRmc/Ipz045J33IYNN9xJExpCdnQfqiVDjUcDnV3dzW+NJX03u459MU2K76ZNDSM0CcXXUgUNkIR/n75/YvY/uBE0d81LBLmAb+5gc9TAtD3WRp4Q7pjBHVFTYRWpkCAdrSEV9ZPzpcvqdxGgCaH/OVysnVNRNkwUyOAmogHJqdy5qFESM/lUxY0E/YLVmxoIYWgqRo7guHvpCp8ycZiEoOBIriG+HZ8uZN0v645Uu47mDrJPfrrnEy5G+kzZYkfUgj/N3WF0bOiEL1Sm+zhGE1Um1eXHknWbxeJVt/qNaqlr6MBznb09T1+dmcglvvrhlQ984oFDr8kkqEuaoga5mhnTdq6nVZCc7USx1ilyA0hSExHSu8VaCQqrIWbZ4n4rS5s1XLE6hivWJbBpTRLr13di5apOgpM6qQoHgVYfui72o/MiBWFCMMf7BTI53WPtUhVpeJlpRRY100X5b0yZmZuqYGhkgmGM4ArUsTFTesmJ5k7Em5bz3i1Nhom2bh2rt2hoW67BKAmMnGD+O7oeTTjzRUg+C+4J7z+GcvF5HH5qByb6K7QqdCy/YhM617wDLV2b0bR0jbCNYmRy9OjKUtHcd8uljb2vhTrSnjo8brzzstW7JsZHPm257j9oQjTV9ZBT2wuuN96YWQECbSkf1i+JEFwM0CuORSvegOal6xFJLJHOT25sJ6mVf4UemyDdX0ZYtTCaIXgZ1MGdkHK5KSxuZ8lXZahBZw7OmtC6tlfkx7GjeMKP1vWk890EXf96NHZeQ2ouiR0//Cv07XsRkTippnbyosdtDBywkJuwpMvgp8F36BUyHJTGTez7f/1w9QFUCjbnp0jcNzr2a7JHw4g3bECy4TqsuupmkRk+3N3z0kt30S0do1s5dN5XAH85NDhhki3opw/N0a9bhMw6m4m0z/buefepvcGPNR1htDWHsGTDKlz8lvdj5RVbkVq0FDpBRE23IPQx8h0Owi6Vpf/gC4akwgvTg4+Mk1da5kgoYflIEKqYFS+GR6VZqBjITk3i+rf7cfGbCF5e9B40LHozDX4I44MvkGF9GoXJPJK0PMJhgTGyB7mJWvE3qaYqrRh7oOpa/YZbHrdEdoDQ14SJUpbQFk2AQ07bFL1vYmIcpakT5CM0kCCtRW78qBg9eqC9VHEOv+sNjTtpFbjn2wbIY8uV15S2P/PkP5PxbSUJ+i9MHLtQWCVFUG714hAaaQl3rOnE5ht/l1TCJlrefRjqe5wM4gkJIauVSeRzBdLFOsbzuoyoGgbTXwqsXWfh5T0024VxpMpRJMO+WumQF7Qslg1ksgU3ENLEyrVX06TdRurGj/GhFzF04lmMHNqF9NCo9Eu4ZGb4kIXJAv1INidAair9cgkDe+mzJxxBzyOq7Ie4FtdVy6Wt7SejPmKifUMEiWVBeZ/53Dgamx0EE35B143ouria3v7Qrke+PnrxO+40z+sK4GP7nkP4/Q990DhyaD/z+3MgkvdOE7ODdZwV0d3iQ2dzEI3kEG18x41oWXojqtVjONHzTRw9vB1jo2PIZnMoEGyaqghCIvSqCsL/bDQ9Bt4Qty5XbZeModAQdKNBsp62KcgfEFPFIrK5gjs6Pil195KWDqHSoA4c+yWO7nuYJH8Psn15WEUbiaSGaFJgskL2ya/D5JA22aXRZ3I4erwITq8q2kxv4ClTSYFGj8PGe3KkgvKk6frJ8EWbdVpJyxBPXYRqcYT+XhThSCDhOlb42O4nKn98zyeLd2y9vvKNH21zz9sE8PGr7Tvx2T/8RGnv7pe4IG+kphbCtU1sDt+w7hctrJcXp9B12bUkncswMfYz7O95Avkp9nglr8c0nvUIyGs2pcpVWw6Ukg3HcIVbJjVRmhKKJA/MoJwfF6VCGtXCJGHdggiKihCFARTSx5AZOY5yxoBSDZHk6xBBCxFCP8zIMqVosIRHfyNoRYy+kKdrgISkGWaxTEiJJJuTQ2kCmnSCseTsGXSTxYwhKmkTMVrVkfYAOX3NSDVtQHPXpWhcvCoO11o7lRlaPXR0V2jk+N7BT3z4vYVvP/yCe94mgI9Htj3j/t1Xv1KMxxJHDh/s2UV/YkaQPfTayXWPiaCytLUhQAiGN1NiNMBljI/8K8YJOnsFiJ6dYDrKnoMqegd0d2qy6CRdR1hpS9hZGvQpMoSmAu6cEotE0dC6WESTTSKWbECqoZEQVAQhrYKmBnKelqxGsn09Gts2onHRxWhbtgmpJUtRVo9IOrMqO4U188Hcc8aYgcGdeXR1rsCNv/N+iJdelps8ZcNCSfEis36arDhNIoEOFMhn0EgtBhoNmGqvvHdm9W3o2ED+xqLAVPrw4tzE+Doy3I1TmRO9d773lokHH915zibhtDHx57c9pn7ra1/WX3z+WV4BerrobO5u0h/ZsiqGtgYfQuS1BiMxesA0spyX2aghEBDIkgDvOxCCrXSguaUdk0MH3SWiB42xkGjqWo5Y+xL4I0loviCC4QY0tG+Aos3IgmVWCCruImMeJdSzFv5ABLZtSbImy65gMr0bPbu/SqrOnecEArn9Jez/8QiuvmErbr37bgy9/VZwk+JjjoXdU3kMm5aMZ3F/XI8n20ZrnNTp7zbBvzZEayWAxoYE1lz8SUJGG3Bw+/146eEfuoSeimpQ3RFJ+f5QsRv2tnRcar/xjnvdc2aEFzouu/6tdi1cLZOYupsTI7mShR1HCmhLa0hGywj4JhElZ2tvNoaMHSIMz40imXRSx+Vb1mDL5Vfg0YcqIl+28da3XY2WddchllxWi+hzfN6RBrtcHqMVZNIgagjFW7Gs+TZCRwryZNT7T/wU5cII+QG0eqw8KuYx6YnXmBFmdpd484g548hfCUYjEJUKUuy00SppV3yohCJIZ9K0EjQUvP5t5NTRaiATISxHcCvWUrWCkbFRxPp+hVjiIsQalqN1eUAM7i9HyAm8tlAwf2SXh76ZGf7ptq9//OK9l7/rE9mNb/2Ic14mYIGdKIVABTK0bDP0oArNC9ftdncm4cTiELaOqiFQLJUIw2vYf/Ag8oUCebM2brztfVh+1XU0cCZGhn+NzMR+QktFGlADxXwfGelRZqSmFdGMrmXvJqetgwzli2Rwt6MyehTBJheBNguBiEWoqYJiuZHUxywGRZr3MOt19gOq3hZkhfCEW9OzR+nmD07RvdB98fvY1yhxyIQukVrhg0F+DQwhvWyLJnDgxGMwyZAYlV4EgjaSnT6MH60qTtbsplP/hBuOKm75m098974fH9/x8GD3pTc6530CfKoS8DoX0L2ajsxAZknszdAkLGrD0sZGHD12jP6XI1iaw7BdgJXtx9tvfhvecNUbCYbmcKTnQXKYHkFx1IRBtsCRe76QHHJaSkc+OYZS6RvQVRLLzBRJIRnP9XInCxWGsSUfBvtIkicUj3CWvgXorlJRG9qkJfuhyC3UYAD5X/xS9uXK0tJ4qpjHcXov06CFaeCnHI+NKNXoQ8P6qHBjGuwMqbmCCW6vXcop6Ms8DZuQVYhjVk0O/ImgZF4sZmxfYczcaJvupxRNkAkSXMCeP+8TwB2rpn+upZyzqFmGiUs3X4Jrr7kGDzzwAPkCeYT1Ki5pLWDdRa249vrLpfo4cfjHOLz7YWQPEDIhlSTqmXdKbaeLEwEIRmZdWkG0tFoJBJsxgZHjAZhmLRHYqWdDeOfy4De3EpJJVBFstjH8vAo/DZgeCiH7zHMI0Ju2WxUcKk5JyrKgyq1VbWQDOprp3CWXxBHuDMAlNISqjsb2TWhYcgmtNFrVDjlvhScwmT8Eh9BWc6chmwlk+3QmIVRyo+bSyYL1sQfuvWvfRP/+Jxs71tjndQJIsvTZ+raeXsg7WJwxwZyj9a6vkhrG5bAFJ1gFkZs8grHhJ1EqcpsskviELjG70GTFjBdkC6je9hvnedL3PGnl4gBTYnpwQTIvcmyn6rFfxVICi+ImGlJFhBsrdCrZj0UhV/WropjJIEerdIwu+Xw6gxKzQJIB5r3Ikk9DilbYsqsbENtESI58iniwDR0Xvxndm96MZEu3VxxuVRE9HoTS1wNL4SYUJps3pEuEvgq2R1brYu2O46X7t77xyv9Elz5wXifAnWXy6p0w5CQQnDx86BA5UHlkcjn46GGL2SJ68mSgw8cQ++W34U/myVudgBoitEQSx0Srqm9mY92x3Zk0DHip6MWyN/gyRaXqwCIVYXGSFtNech0AqaFqVYWvTSepd7wV0USqRHFw+ImnMGUb2FvII03/YJbdIiEtkwQjQctp9VsIam5JwMlZCGsNWHXFu7F00w2EzAiaZp9FbvgI0tkhZEu7EGkgu0P3b5V1HN8dIWewiir5M+zQ8WfG/MrSLLDy8u7EodNV3/zmE+DWm1gJWTIku00LVkFl9Pb2YnBoSBZGMHGULUxauiYOHhuH7j4MnaS7ZX0ICi1l5v+cvfcgJ3I+nxtLoFlLvMqTNztSlWSx8qZ93sZOlnS+rgt0mNyvJiidvkBMEez3njh0BCdcC0NcHEaGwlK9RK9G18aqNzeh4dqkvK5LgCKyLIbGJcsJlvZhbODnmBh5EsMjJvy6I9Xk4EE/dg2mMHK0iKAxJStvhtIVmUMbouepGPYk+UU9zx3JOOd0BcjO2V4oQo7On35nICimcyxljyW6QZIupyIpwzjOL5Ot8lkYuawk5xuZrJIu9yEecTHWU0aKsLbF6qmWHM31XFJbMX+MPVO+VHdSVJL4yoiBSKSVvNVmTJJk2mRfmNpeMBcpd99Oq4gsyUgGL3+wCSEa7DHC/aVZpZUhcsRawhou/XAH4pcGUGJSKjrfYR7RzCD2bvt7mEaRnMp+CY55D6SY90LbZplRk4sYCUmZnunYcAm9Y1XpjPLG03jBGqT/5083jqdsz3yak7iCsZtG4RL63iGEG7j92sb2nz2fluwl04lO9JBdS7qx/rJLsWPPQaTHR5FOT8Iseg6PRQNxbKSEjd1RlHMmcj0lxLsD0OMqwkz2yoMWZ3p87oZMExtWYSi1TXdaQVNkHFuWXoQ117wXidY12PXz+3F41zYgqnm1wPSlVFEwOhhFlVREZYQzDYQk+Wbp9dOKZKdrETlbK29OkvST6guWMXzEjzzZklKZJuBoDoNHX5xD9qrUdv5MsiMsSPzzSJlQVraKdN6Wu4SZou3R/lvu0Kdu6TC3/11uvuByagN3lA3T35hniQlfjdNOQO1kPulaupv3cPoMjUcz/awu7/BVfDsJ/Zv2HFd60+XXYOsH74D7nX/Gc9vLmCRHh62FwZvrtoL+cYOMXAkdzSEI0rnV/RXYtGISYQUXXUHIZHEVU7v9yB4lg9pGTlM3DWBRYGiUHtQXwYorbkTn2utQLByTGYWS+jhvyeXij9FAh4Xcpw7oFul58kUCDj05+QzMMR0hlUeT3R8DDu7L4nv7HCRDOjoTfpnMVaJJGM6Qdz1lIsSdAOXgexnhrGaZRpN9hSjB0RQhp8ZkAE6C2b8cZEpT9ZxTzi4RNUJETn1cRq8NkFRA6CRpjdVia4/Qe16g78w6ZvCqmM+2y78zOd/VdOLHVN3dqCWUkJ4UfqELxSV9699Gn1GypyvRmVT13x59mKSB1EG5THhel1SW1XzGC8bJfHCBwQkDWUNBPJFEWYlhqOBKhvabaXA2hzx/gNluR3otpIcVaWQZGQlah5XcABm+n6Jvz3Po69nt7VmT6giRrkk2K9D85P3mXORIFU2Mu0isjCJDsrdv1JCJvSJNK63AVZKeZGdUWokxA1wD2pux0T9RQaFiY0k8gKVNPrRFBBpphYU09SS7tJCSJzsQpZWqpSK+tfQrh/Kvoodr1vzwu4oUcoe0tEU+6BV0jR30+2P0epzGOz1/BTCT1lYar7cQsNmgNyuBYLcS0GKuIrwKRF887ic9ac5JzhrsJ725Ywd8gYhcEtFEAmVCQJViaXrP2CVpTKMJJbQgFAhDlLOoWjp+/usyMmM6NnbaCCZUOCXP8PnJMbVU9qrz6Nn2MKkFDfkMqbaqN/mciMXf08ctjJwQkgG4mKtKZFKmFWLS4HFWXSwKFMoeOWyQ4GdbUuGUGLq+VlM5BnLlopxUg/6wqT0Iv3p2hjTkU3zRpJpSNPf36IF/T4/TAm9XbV8SIS7yZ/hYGXWnKsed1QTMltPvy+gh6UPFv82fgHX0+h2S9Q4aryQHY2QiSC3KyaIcCOk1YZhBLZx5YOZGaVD8WLVmLWKRILY/YaH/+BHZ1jAYS6BoKQgnW7FyxSos7V6KF55/Bn1DI+QdB7CTVMOGZhedXQr8dH3mI/WTk1QqOBg4aCGfL5CxtQkVudMlMaUKSTypjarhylAHp7OX6ecKSXJmypDhEm6tW8y7OJ6reNiNdPjythjeuSGCZvJ8WYZ+ecTGkaEcLWpSRYWK3Ac/2wkgv0/xR8SblIB4h79NUYLdCCphRxXCrVe2IBRW4k5JccuDNoec1hB6fCP9Z5c2T/ezvUqRYvJZgmSed+PojtQoGQC/Qp8CmQropVW7c3I/S5OjNNCNaG1twbJly9B/4pjc7mNjYIVbZYwlFIlj/YYNWLNmDUZHBzE8NkG6uoyOCDlIZQWNMtMNsviaQBRNAEFNMnQFmgjT8Jw1hoAVknCCfrIJxTg5RH2ElJhzWtB9dCV9iPr8CKf8iNG1Do9k5lDpj5Dt4MGvb7VGdBcRGvFiySIYKiSL73RC1BkekaCuEDTeGmhTOoMrEFICzvxEKYLfjqJFVJfVHjmrKUeIzfTnlukJYINAk9BLPzJbfLMtavQAGdLh3ESUTtTCtT/CK10yZ+WJ8jJXxoZx8MB+FMnt5x54wUSD7MakhuI0gBXZmWN/Tw9OHDuGo8d6yT+oQnfySBKsHB/RkCN0wQCIQw4mO1406ExJ79ZsyRSpn0kawMkpS2Y6c2y/SJ7xzoGirFVuDGnYtDiCroQ6vY8dDtIjFmd2FGOBueIt+2Q67qx0/LPPWo9FdZ/qw0p/u6DBtxeqaIdN0m+Q4ZZ1J4LdUETJYQnMV0Gcpvgt0sENiumucUjz23LGwDNHgi7SoyPlpBx/1Svkq2dLc7p5gbzg4wf3kMrI0MAQqogS7Fu5Es0tLdi7bx8ZyHHs27MLpfQQGd0KmoIW/OSw9ZLRrVSYXt7L4xdiZmJ5bCo88KRSCoTHFXKuOEDuF673fp8i90/Zkc6WaCU43vabW1v9Vy6LYIJUyyShncURH27aMJ15I2VpklRZnpOgwK1OIK95VhFitkc+kmwhwu4C+yvMQuwUhVvuI2sz6QhbFpe4juK4o8JR8vMnIEv3/lNyYwtCc29XHfcqQnNxRmVOVThu0R7PZywC4XgPY3zOdiBNJbEyewYmOWKTo+wNW/BFEmhoasXlWy5H99JlpEYKcgI01yCnaBwqqSaNcL9Gaud42sEYoRWfNovnh76HmdWdxMSQ1PY2U2jKuJFkRKkRetjcg4a80XGapCr9d1dfAe2RGCK1fO+ulIbbr2yTE9kS09HdOLMChkkiX+7NwqyNW1dDANpZLgCWE5oA27VcvdxHWiCoOGrQEcyI7pRpdeUUtzLkOMaErfJKE151T4GWwS46e2zOBNS8tTSpop+SYL5Ein4LGYtNdK2oYrslkqoji1Pqs/umzBV0oU28AsKk3Kt00XKtjKtSLJPYDiJWyaKs2XjuuWdx8NBBnOjt87zk3AiiqhcJlaQapGY4hZB7kbH0cSZeoFaNIxsNLbB9NxuB+enzF6V8mBguy8/vGS6iM6nisq6whL/8qhPHhnTHa5HCATmyI786OkUTlp/em13XFj5b9e+hoDCJkQ2tMkAes6k6vmZNscuuMEl1W3lLuKarOrxaOeJruzYBnJfgiEfoZjLaqSPPsikBLR4xQvc0SXPHdzr49s2pymB6/I9yJesHrP4kzPR5NkKSZLCRJLTBefm5TA+y42Oya4Y0bqVJxNyMHPx6UZ1zUlPosxNB1hgNIQUNpIomDI+v4tGePKlAG9ctlwnAJ4ksFx5+89lJPH5wJnpwUWsAbWH1rFn0pArSPfIMjtZWhmytMmJPtxR31RrDOnv2Jm9IK300ug/S6yXmYNUW8IKbaYauIj/gFrrINa4tm8ERIHWZvjgf9KuFu25q+fWT+wr3vnikcE/JcFMCXi95Vh9V6ZoL2XeAy7uKGVI7RoZ8Ac5GINXE5lJVpjl/zsVudpwEYEWrH8X+IsquIqXniWNFvNBXxspmPzrIKCtSZSronTSxe6DCnMXT5zeTYd68OIbYq2QyK1SccVtXFwvLDXKMytHEdKxLUoqxQ8n2N6gMOT7xD24ZP7nlvj2lOVkR0gtW3PVCw8cVFZ+kwb5aCYmUnlJ95A2r5AlrdsmN0TpqZPXT1ewPR/36/xqdrIYrFvPwyMRoGUdh5iqndukwPRStbPIqXfbXaxWQc+NSuepM1h0XiGvKKwz8AtRFUZ1zVTUy1ua0TmedO0rG+9C4gYNjBvaNVDFAtsaa9flJOu/6VQksJwftbBAQx5HGas0lCqXqr9ZeFD3BcqCQqWLGW4bdJG+82h1VF2U1rLxAV/+CW3C/d8tfzBCgz14Bq1UNn6N7f5vwi5DeoAhfkyK0uMv09mRQFLV0nCz5kO06lqQ12LyuO/gywcY7n+3JbBgt2H9JUHwth2i5oI8dMDaqqaDq+Qy2A+dVSPdJcWt3IaPgfeuIkfdLun/viEHo5vR8S/wATWEf1rXqSPkdOVn6KyAgprA/MlFGb3Yuzf3giFUwCuI+JSieo39cQ/fTLgUxKCYJcB4liPaCk3eesw3Rd/N9+6yTHpWkv0H1u39O6ub3tbjiC3bS4JNnKphVXZkhZbLJWSofFSidIBmyZNidc4bu+KfHBnfT4IdPTNqfISn6Y3qQ6ZXVElWkoTzdUe+BzNHjJBfeae7JA3+WR3/ewXCWfAbyI0qzGL45AJei1+IGndCStyEUpCXXEiXnzTfXBvDu3rFMCScmHRmnWujgPfGSIf427Meffu69i3ktt/Dc0rhxrlianMp0LfDmnDIcrYZxK8HND5Fc+3wtNPiLHPLc3JOkUg2RGluhMLRCdYzJj8AcnS3f3yk3Igq7tz/9xQ/edtMQKZkvE6KRlDCj5MWeySQsKO2/wdERU+jlOwMY6crErTqf+0CugsMThkR1r3RULdfKlexHaYK//emty0o337fHJmEe4EVBMNR9532vTACocQiV5HWrVRKyoxb3FVD005/nenrYrQWEpqV945arKj958Bvf+Nxn7ma7/0VaCZH6JCQDCqL+C4/6meugx2i1HE6Xzjw5wXU5qeKReFD58sb24K5vbh8pf/j+PbOh/Bk/qOZvE7qVdxfzKSqpHPUUfW5qHh0q5NHZWbmB60rHzXtNH7d+4I7q1+/93Ne+/n/+1k969U/IaeIEX2Qqjixzaou+/gXqXCw+Md1J4/RjRbDarlpigJ7lKbJtjwd0MUkQuveKK6/Z/5UHf/Ybs25p1WFyizV31LPXECYXrapeVw3U6QkMAXNSQWnQhjNpc5agyQU0HM2Dx8c857jzj/7C+qv/fteXf/iD77u2bdxDhpn1ouCIJev7RTEB9TzPw2yVzS3eJ4r2KXVcjZpCsqiQTufg6og/knicbMD3G2MqP6P52O7jc0567vjPzll9gE2G4klSJpc7JsLlPlsx0kIoBB/rG+U2mRaT4JxbkVkAVfLiuNcidwp6iD36hS782fvut//nJz/8N48+8lDZNCr3EDhaImo4bzDvojXCNWHnTiWxV+111/B2stKlmUbVWLgU2KHBnqKRH6HzhmINrQcCwdAjcb/yOCdkfH/bi6+JvhQ152szvRiCXiM0l0PS6kItTXiNkMs9QV/30a8/pte/1Ptlner48//6IfXRh3++1bGtz9J1L1bETPclLujjYCVPyBwUpJ59SxMOW0wZJ7fQqnXZkOqeywVIrCrcmJv+djQQiu9cumLVT/yaePnrP3zMfD3UYR2GBuQeMHA7qZ3rHQWtHAl163XCjvTkLHIyBmlWniQr/D2u6eC40ang1ezj85/6iPbzn/zLZTQOf0CDcCvZhVj9fxxwK5pnNgGyu9+sT5siuzK/V099wLlLIv2YsRxxzHVwQNfcsTe+5aYJWtQ5+pw+euuLnd3LJkhdvq7IYHY/Gd7BX0Ueyk2O6nI/Gd7fDAvuteQiQ2/cTxPwaK2XzKFXauQz//ibP/u0+O4//WM7GbPbeSIIenfO9zznTwAjlKlZcmnIZp8Lj5fDzWRc0uHAccfBU3T9g//5gx8ZJ1twlD6mhya6cPfnv+TgAjvEApvySVfFakdxN9A/ud8ke/YsMfsVC0dI+rOna1h2uuM7f//X4iv3fT5CuvdGGix22DbMMUjK3Hg8G9JTDbjr5elxuk6OrvVSQMO2eFA7fM1bbx1YvGLdYZrM8Q/8wX+74Ab8TJx+r+2hkGVJ/popqEhv7t6954RTYdtDP/J99q47WCX9D0XBm2qEqvMjCwsbWoegAEk1zdOzfl3sIGnv6V6+ZujOu+8ZD/pE8bK3bLXx7+h43UB5jSq5iyT4LrqJu2fTZs5282nADUJQwyG/+kRzCD+uWMoBgpSTLw+XyvC2C4xy1fh329znQuik5DNt952mjft9Klq4kRJNDIdvnmqJan+5rEF7KRHQDb+mmH/2SN9vXRelC4I3jVeD6bidZUNsCftdZkU5cHC03JMpVQ38lh//X4D23gPMsrM8E/z+E2++FbqqOieplbMQAgvDI5lkQBgPI5tlwNmDjYdZe23WzHrnMc/MrMPuep5Z+/HjHWMMnsFjM2CvGQNDMpgViFUACcVudY7VFW8OJ/77ft9/7q1b3VXdrdAo9ZVO36q6557wny+8X7bpFfr65IffoV41Haqv762/LO5nppxX128pWVvHcwobnaj36dLrJSSFLr1WSWT1DJ7bYI4Sm3HsfJ7OXC/squNQRDsDscmLaXzai+3lXFoCovrcETU2s3MVkXSXTqzkKa1OnFOcF87tBbtBaoVBqG66+RafO0/smpCkag7KuyOHslY2iac45mjilOH9edYf7z+ZEbcVJroURCtOG4DySZj7OSv7DvDiNEfJcEXjMsOFdIl7/PCwHNzEIqylJZijf+pY6lv47gH2hOV9D5zBPSyDS8zwYtME12waUxUY30eXQ9UJ43Ndox5Q5OaxAk0UNN39Ez+tbn7dm9hUHg4J4oidZyuLU6Q3j3nSZd0G2SRJasVJ6tz/d3/qHnnyIYe7qDBB9SNtS7WFJXO6VLXgWhYnJDsql2rl4XCSa67MvF+ZXHdovpfrBon98LHOxihKmfh4PoqDc8/gUjxuEDIgaJbSOHyOy5qUIXo+DudH2RkzqDOfxXoNWge7Wud4aiD6IEklW/A/4Nd/OLjQ+36jFzZ4QlHWyPUSEzxfTPDZP/9j68xjtEKdj01yEEs2HuJeyR6aNI0GXQacrcdN1O/96hes7z34HTvzPbmZSh/8zk2X8iN2Cxc72rYQqpbiay4Hm20p1eyFnKaemm7p2hByzi2UirZ189YiE5/tO7YXJmkxjNMyKGGSG7tHSTrO0rXVj33uQwjLnJlB9eO0KMQOQsbnfpLIPQwIer21O+866tExgKs/IRr2YVVn7KeHSuhC05fABJoTQtr99Ev9KH1i656r/iRfLB2W52DZ9LWvf/0SEzxbJvjjf/sRJyPI0qED+4r3fvPrG1OuwtW0URlHqtfo0TgI0rfM2EgLz2OzULGlItBvAvXcdmwr9ewUP0sbVz5mMSN8xrRc+1Yy3xVpKv1NOMEW5/GyXrNWJgz5PRq48MhMIcikK6T3SqLgIC2V4QgghKQwDbC0ei6CYDSjfpSk9RpZTqle/fugI781oueG8/CyY/AwE873cqyVqQKj585ayq9iEJ31XuwG1mNBFJ/48Xfd/Zs7d2x//Ff+9bPrtPOT99yjPv2Zz+hXNBP87m/8Ur7dajpf/8oXboZcmgDFvZ0JlrvMZUywiUyTM08Zgh0q+DOG/K7MQnoeQJgeHU+ZDcsY5l6PjoDTa8nddaIQer0zKekRIJB+MONveB41bCkyJPThVMyRY+iz8yxXCNvk7PGZkpWDSK63aD5n0K3DfDSoG+Z0BHbrOxkzjY4yDWK9ECeqlfP0z4Lzv/uXX/x/u5ddfcNzIuafft/7rJmZGfrf/+AP0lcEE/zM237YL5bL6pHvPvBP4zjiotSfw5+BxDXjX2Wtk1+83jTQdQl5+Ita+ctIke4IXa8iJK1XLn/0b4OpdIPf1SpSXE3oerVYP+9KrcVQF/TdNQ+nVq+BWrG/B8Q80ASDPePUMAxXlA80gWhabktsDZgl67rOTYOIO7+oX8GfHr7+hlufyhfy4R/+1eefNSPArrBKhQK95rbb9Je+8hX9smWCzEXH0aq7iAP3pP4tS37L9Bdd8zsyw8Vkpq+qfbHU2kQzaG85StgDOkqyB70i1fVqTL3OeJtnRNAXbTXVEOqsaAu9JvGfKQhU1mPbd3SmIVZSb8LYymZ+6nUNZ27/7DupuIy4pExLH1E5HxvI3J7007D42/cdXH7ZB7+eDxcpp3iWQM8fwTJeATy6hdaZgjUYBcbqOZbtuU9w1jo9n/p4gaSFGhK2ugDRos6AZWtqvxGvz0Cac9rUQCiwgcsTBGSM83kYm/OleNCs5QyPObjMPZm99fnMhrrEBOsxwUADhIl+H9b8tb6jbrG5m8Q6RuBAUrGE4gcVx+nzMsT8Ykjm50NDjNog+iJcpq30sIuRmY6mpRFQLOr1wkbsJdK45ax9p7LnzA4ITvJpXSL7dZgARD2DbQrr/SPQpm+G3LNGXXbJKnSijVGm1KpZuC+611pzdZ8HPH+xLnPUtkn1M2c2TYPvrdhleH7lTDP4aZq6LOympjfR39//1CVX6SgT/I+v31g6XE/ec6IW/IRtqSvWSiV0LLXqoWlawawDZjhz6PJ6+PeF1Aj6BSb6swziET+tGs7RHPH2kBn48GyZFU+nkLkdYBJYCjaBpsP1S5Q/Stsfev1GLpq5Az/fju1V6oykurWcQCqTqMIAZLwY7MxmSJQ+R6Jfi0ied43wQkr99YYTWitrbYSLWtEGz/T6R6cCa81FGexF5UeTXCL5NZigxjOXiX4WtsCN0ADuuTorsNHGvQe7Mg5ODw1A1zJNDFJuqXGBGPaZEsnFVxZZSoJlnU1Jmbh2nZXmlwIRE6NZBtOR0zR9VueVOYXK9KEcJWSln6UmWB08Y7M6sZXixP/eJZJfgwnmWzKr+of7UVqxz5GUYp0RsTR/GwyYH0Amkr5i0jbmRSR9R33wKpseytMh2J1YLvlC+JMbJuTdz/lD6hFffDbbkWfx8uf8PlgGS5shCKeOHpNWvCcWgqzOSl+wZluxq87+PIvNPae1ZKddmqrItdQlz9B6TFDvSVfASW4UtZ4W4D9vHmlJwK0BN5YtaV7Y6qeZfcC931IzKjckSl9wulfkQEUVCy5NT5TI8z3y8znJnxFiVqafEI9xZOHPrW34Pn3HvLuWPdQH7BRIElPRya7gKM1IWpku5TZURKqYafrPWLNJN3kemiFuUu4+fKF+2LMhkDrDecH3Bx52klS5WhwdZF0i+TWYIBMyDqlzJieu+pBX0gP86Q+YJoveDrozh4klc3WeixF6Lgm6rsGdSdWxikO+79OWLTMy1DsH6c7uR26F54k/PpvYwn30+pHMm+j2Azly5DkZA7lZHo6SeaYDJ8AgKi2/ZyTFDX7j893vSCBt9JoHGUCxNqg9MamAmVGsngkPSM7Q4NoGUBWnLQHCuTjWoFC2fYns13aRqmcnbY1HY+AZ0plLlXvxMtQIootjG6z3GU9L5r6Hl+/ZZVr7CfHj3bdlGJfvuUOo1uoF0sE0EtjBCdCmJVSUUdSgXla6idpm4x7szECsEZhYB9MXuFHnenPJh2t1ZhLpGekbiQz+taRFooFIeghB9QV4tZSi4ffOiNrnuX0XfszDZsm/dve4uEj/2//35CUX6RlMoJ8NM5S5Y3bVohpQQHukVoN7trGPiTWCUfk/GHDEHfvS2KJWuytpBJ7niyTXEfB8nFInCIc5Nwa3KzJJpRr7OkJwlXJRRkm1Oz2BTaxJxssFGq8WKAdY7aiYZpca1Atimm8kEtVliLRm+86hptRDxh0kzDkjA3iYcG3HtHuv+u5QoEifoayfczq4ViF0a1UsgQ1y/i53tJXOpviQ+0Rzk1esCY8Ss4zNb5G4SA/VLlH+GkwQZT8/Y8yoaJC0laniQbwA/3LrS35QYbo+5Hk+vUFplrzU7XQAhzwQ1ri8j1fKohWKxRxfq2ZvTK8f6hgUMr9Ut+I4UfxdlWkPrhzrdPuSyuBBe5TABBsmx6kCIzqHm+rTMfK7PVpq13B/Cb7jiQTvdE2vozST5qyNmNYlHVrezcQmpm2e3SllZo5lpr96SsYKVLlFKBdBYCtVCpQveMQTaj0/T5Obr4D94VFxbMY4ILixVRxRp9WksF2nzvJJaizPYVuiheUetbohHV2KrV6YUA7Gj7Xi+uJkOHX7rbfQt+/7ziteIzip0bNtPJIiC6j1dgwSg1DX6lLGTbMgR6kVmWFFgyQ3ZgJJrWAbIWu6e1GN4UHD3aAvhKYygMyM6OFiJsdgIAOrQQrrVrcfgfjTeqPtMwTvBpH4Bfp9A5NCMALjfM6HisIYh0nAVB55uaIQpZsLyD5Vh0GraXI8lzAT5W1tJSKFY8WVbT4ovwSi5namlYLph8vNgQWiZUzgepYY5p5v7BlmANe1ycXOYzN7qDSxnTZsu4ny5WmqzmyRET+2zODQokEoa1MT9nrUq9fo5N5v0amDD9GGkyeo3WzSzHTscL/aXMF5F/arLSTb/wu0YBx0+wubx3PPqEHky1kT8CLw7A1OlMuvicGxxzKkHHtQNhTO/twHY7A65oZXnEw3aB/EGoIJn/3rKazIcIAZtH5+YwJKrfbsp5CR2BjyBP2Q5sMaCDkUF0+5lFflgs9ZaUBsWnN/F2PTpOKTbPf6w4maDKkKeV8zUXKZJhM6T1cA5uLRmFT2epS3Itow7aSsYHxlaygXxUNaWLqzjcL2SJ6lvG+Z0XF5SzROrpR5owpKnExu1mbR5u7b0D5eHhpsageVxq+UYe22W6L+0lO4NWiphUOGCeyYFNs6Y+PEdq/tVvG9PhgnoW4La5/Y3IBacV+s1FYf5JHxP/Uj5S1pomutZu7j+WIvuPv//I3FnVfeoF9/90+9YpnBgQHLUcQvg3ruBG3OqHVcElFqiLafmEFh7hr9jAc9y/rxSi4x/8sS0PQYtky246hGUCv7kT6HPz1zd6yZRmybMNNk2cCIbRM+DGRIYbsnSWU9EAMEJSACCUTxXZlbwqXHNAbIwRI/irJZjv0oYyglNgFPN7VtleH6VOBP0KlT0O3QBq9LGoSYHwfp8nHz1op3hjNqB3n/+NnhSUo4zvh2l1zsVxrPxor3jX0SdbRxw/bwswqoD+YKa9+nWu4EGDDHcXlqLZwSJgibzaFPlOGn8pys8McCA8fczBTapECTG8ep22iDZ5kpGhXO0MXl/gweTXNi0ptutuoL9371rx/c9/1v1j/5Oz8/59tW17OtHiBfgDVNMpis3/LBP0pf1kxg8RBTon+A9NsE4rwaz704On94VeAFe9Z6qfjSx/yz6wVKnhnCM48HGusVf71tciwkKppYanUQYagVLiTQRca/P2Au12RebpzwpOX+jumcQI0KT/Vhl6jTlUKUXuqIOzOOHBXAOO4GvkzbZsKdniybtOU4lYmyp+YWh2xnPEyucu2sElMbZuShcyztQ3GdQqoXALEg7bfvtkzaoc3TBKE5QjNmPQ7N1Fm+/kKOXbUpBadTiTi3lkzGaNjXUqEmUwgtw6yWM4v3OTMymG2rXiROhjOzzfl7tmuBuWya2LSZZrZeTuMboUEqm2n59EEcu0uHHvkyriOE/dCrKKkPSd8/XnD75atnFnDmdn3+4bqOo2VcQEMl+phKdQPP7Ake/fbZf/dP9wIGJu/8jb9ov1zhEC/pATzb72CloYytH8bvO9bzRUvtAMOM2ASW8tg8cYma0TArvsCzEQsbh1x9n1oqk5grKQgizSU1wRSXl3xDNOWcJQSR45mdIEZIcRiQ7PmxxZAUYzOvhBn8gi2EzcQgOoUla6QoAoEFkOAhoEwPTGB1AhnYx4ZvHtCDr2Hblg3ipnQkoZ8JMtHcpmSsnFOe665yzyqvQBY04uxsCeuRUE+1dAHXe/0eZUUyAQaEj/UJA55jJ+iMBkXzSc3cV9g3RnSvZ4jexX3mizCGx0DMPv+upfc6r1EDDBN0wXhdk707cLYpWinl9HHPk9sLtOWKHbT9hltwrJ04zhTZ+VPQLj06+jiYHA/PY1iGxZ7YPFnKFWZK0zteN6k4gOh4aa9dT8J+J2nMHur1u/V4ee74sSQM+8cOfP//Blu2P/Wv3viVyuSWFMwQvKyYgJsyvWbX2Dyk/73YDiWpLnKU0bHUVNZm5CwfvSmkUWI0dkJtYgU8F69oiX0wUTCwYLGTDiU82wccP2DGKftqGNypwKrmmambJ/OCn8ernsCGct6kKOSKJWEQz88NQqwgoJ7M+UskbQFQo+rIpPup7bZ4Y0pVSNlYUbepaHHBoqX9INS+RW1OelJ9SHEtxTscN6iWOJZgmRnYYOCxYk6Yo5BnhKNGZjqxgc3HTQTWcVONXmySBpsNsiIQ7txBMBqO3WqnQtisKnOFstyD55fFsK7NHaMEnJImfWGGiU2OEP3my2yxDyrTlvH1c/OgE9AUy4kwEQ+GZI0gs50KZm4IrxNDrrgNIx5SqbXQo8XiU/h8DjZHEYyUoxOPHqJ+s0ftpTaYQFOuDAGC72++YZoKxcto+5U/wn3fcZ9FG+9YCo8ai/vzQa9OT3/n7yeDdk0fePyBcppE7VPHjzbmZ4+3P/Yvbnlk8+W3pG//1T9LXy6agMAI/Y9+6GcOf+nzf3cSkjXFEm/G3f02hPZOdlac5dYcmSHC2H/Q8WCufe4pC5yOnWM3IJhkZixHG8ddGH2OGI2Foi/Et3HX1ZBKPs3sugYP2aXyxG7BF5adE3dgEgXUXn4KBH6IQnWIEqpRYSIGHNCAOF0hIJ4OHfd5CAF+sh0q4rgRmShxp9OD9A2pUi5Aizli/PJ1pVncYHKssG7MhKPg4kqV8LqSGAKvhV92KZdTxJcKU5s2aMCt6gxVZ66k4thuKozvxL6cm1Sgx7/659RrLtDxJ78nHqcywIlfsmjr9V4WINPUXtTUXEzp1P6UlmZTgnAWAh5oVJ+ZngeeFRzxP4OXZcBzeyGkfn2R5p5YEgZkRux3UsM82d2447BxsH+rvR/afJbo8HEY4mXycxuwbQODbKH82E4qTe6ha97wbjuWoaKN6yB4oiP79v9yrNOT/W57LpQRgLT4cooT0Ef/6JOs4oJfvuct9z/80P0uHvYGLPtGQJF/yV6jkXK9YSr1sK4g0w7nmnDKUKiKhzZW8mjHlEslaIBK0abyVIXy1TztuP61VBzfQJv33IWHkqdCYZORvhCD7HdPYLimANlJElJhQ1diAd3OUeBz4I8eT6QDlMiZKYH5ahXGIHulYqpsTqi6UdHe/S719sdsF0CDKer3QyHiUt4Tg9JeyTJeN2BoMhtSM62WMbgnY8Po1tf74vK8+s7tIPQZSP2bIfW3ALJdYYxaladm7RBgyRxFcQ3nr3NWmyxgBMhksy3FU8q7PGo4BRMk1JwDhKuB4eKVzgGDXunxXJBFoYNU4XtWUxKQFO7Z6oPg2/hOBELn4a5WZktVt+I6oIVjrDuUJB2fZU3bJ+vYXpM7hf0nJ8dofGIDzWx5G2DZHqpMTkszvamtuywQvXfq4IE34UwnWv30of2PP3j8j37uim9d/Zp30Bv/+b/XLwsmGHlJyi1gwKf4c8CjnXiv4gH86NppE+cONIsxCOnP44Kv3JKDJrDBCA4WOU+V8TztvuV2mrn8SsCC1wLLT9IgnFNvfxOSN6BOdz9UfkRRB3YaGIA1QRCcBjxYonaDYYBHSRagq/fN7bizxsgM+p5gaE5Om9gU0c2FlI4c07SwFAMatagfBFQs+OIBKg2nc2taR52JUR0CV7e7fd0LIipWZSQh3fpD14Loq1QZ+zHiGhbH2YprDQCVetRcfhLXeZzmjz9C3fZpmjt6lCJoIsY1JtCIHwF1lp6OqN/WgEup5BHxtF8NIcEoMK0DlkHid5ZjgT+1p7vynhw3IfmUjMctwk3H+A3igmLOjxqZNpzLm5TtmdsnZOb3+HVlccd6JXPfkDF4VnUIhxog3Aly/DFyS5NgeJfyEwVldRNl22oMNh3rpFdlTft5NkhCL/E6hbOY4E8+82VZtXvecEvt+LFDbHj+K/xaYC8e3itYxzdcaIqFMYYVbdkA2JOzAX98SE8Y04BDm3fP0Lbrr6WZ3XdSddP1xnrUIc0f+SpgT5eOH/mcuAxrrT6RHunTY5GZXAwiiWNLiH3oLWmsfy02pGB1StEmPMNilcdaRyoMoRGCMlCOD1ugIgQZRtGqtoijpY/dbqAj2ABz8w3NCXeFUl4Mcyu9Ewohj2u7HJqmSUtL3wOWP0RLC49SY/kozrVIvXkwLCR9WIsEuuR9430CbBcX6ckDiTBrD0YqdyaLPMuY0jixW4RBi7VYeGSJQjD+oYNNua7uyihEIfhUOErAGrGDU+mVLKLljnk/9dUlYk/WxqfqujSVp60/NKkcnodStcVbxeGUoB9Dy+L+cnoYw9CJZNyy2Cu6rvVaXEAFnHd47/2fn4NGOPHqd3ygf/s/+fWXZKr2eQn5rmu3Ot1umyUOawSei/gT/DMU+BtZ6LKXev0gBKcoW3T19hzloQG2TwPmlD2a3lSiTVfdQNte9VpohBshpbZRq/UdYg/dvu9/HFKpTadOGf5MknNc8QUqYa0Hs1c0JB1LPU3LCxEeNkzceAo7OLR5aoOZLq1MNijHDjhqzJMnWPrzz31wHxvCrW4g745t2qO88bU72ONCG7bPqDBqUbN9hPrYpwuDNAGeT3GepAcgFafDeMj0Jhcag2h82mSQLoe2uI/7rj285kGRqwsGsPCHJ/9sVvfnQtrfjsUHl4q7WHPYHxsMfQ4AWpwlC6JmR4SyhnkwbZ2IG7CW2T5p5q0ruqnecFWFdtw2pqpbXapscWjj1rdAS19G0xtfDaFVoqXj91McBjR/YFa0cbd+Svc79VZj4cipsNt/rN/pPoDLexw0cRQnOYWfOz/5v/51Mr37Fv2yYILB6zW7xqxMc0xkzHAdtiuw3ZgxyEYsAhd1e0rMNkBQ2LPMBFdtyylmgp0zeSqWczS9eYw2XnkdbbnpNhiOV0H9bqT52c8C5pygRx58ENIoEvW85gVbRhtIuCEx8YdBIHokX020AxOeAgHxiEDu62jhZ/bx87F7vUR88ozJ+Qs5z9fGRWuMXRC5Ym8QB8ckJy1dmbU8aC2T5wAYvlMpOOLJKoxVJMDmiCfLJg63WBYn5jmgjVBQQz+Zx3FC8icdQ+TKlFL2B+0X0zWeTieV/itP/+UsBUvQJD1xc9LE9h3UA1efPH5Sxqu3cRYvZq0BgxsclsMJxlyPvJWUIZrtdyUhr5HEomkSvm5o6yqe05a7JmjmtjKN75iCYV+lLdveRF5unDZtfQOYC7IOBn+SQHh0a9RcOEazBx6ghSOPh3NHHw3iMHw8ieIjaar/Bkt0WCd6H04QfOjPn45fNkww+vrMx//I+oN/969H++IzYzADcHtxpgBOrrDw6O6EBC7unvbezYbwVdtLMBbZE+TSxMaNNLFtF1WnN1GuPEaN9rdBXAt0aqEnMCjMmGC0m5yTGXCnZ2NaXk7oyEkX35OoLmes0YS/lHAk+/rNniNE20uVEHA8SGjDRYE4LLZsLUcCb7nSBLGffHLz5cJhtpfLXLrW0Og3LfGAs8MOGCegehaAKo5tkCKdTVfcBOzsUWXD5WB/F/ChNKxEs1gS4Hxx0sQhAjr49H+ibm+B6s1oVQXaWk/Gzhi+e6hPcSuhJ78wR33AqetefQflS0V65wd+iWr7HqZHfv9PhKhPBX1qxDE1wOUh7peBHXcb5uD+JJiBDesxzxMmaEUhjD9N86w9OJCJhdq0u0wzm32aeG2V8jt8KlVMtHzj9G24B58mN9xKjluEwXwDrj3GWoR0au+36OTee2n20IG0vrCobdd6Aku37HrWHyoey7oc3Z8H/vyFP3zwRcsMz2o+wT0//6E0C7IxqTY/8ovvmf3Hr31JaIdGmtwutJIngHunfDd6dwkwZLwcCCwa57Tm7nGahQRzHDwc2wGUDURStn1HDpyf8WQEfKmkjFSHBGef//ycptnFcVpsuLR5y3aa2jJO4+PjoG2Xjuz9rhWnIS2eelRzYG3DeAHEUqKJrbvJr05QYWKa3FwJhJ6X8/IJ/HxVCHnDphtNqrK1fnJeDAZI04iWTjxGYdACtNtKPIBzfNNu+dwBA7DmiKM+DfxmCa6Hv9NsLEPrNGHE9yil4LzyRykToeetAwaIYAtwLTP/vumy3ZQvlqm6YyeVeqdpTNsUYA1bsFGWcPQlLNjBfo8WAWFmoS57YIQTqaHBWi8exm24BoIhlGQBM8POQ/M1IsrfGNMYmLfV0pKpurh4n+wzMfFtyuemaM91P0eeP0Fj0OLjW3eQtuchtJaA2BrUbyU38LOKHY1FUdH01flfojTsfuzXr30o5clnrSTZee0d+u5f/4R+STPBma/f+9hfD25oFYLfNT0WxXh1+ooCWFwPwfjjZLJK0aK8awtDOFnktpgz/vqnm76kIyxH+cwQNpLU9fOS4syuzUKhCOO6SNuhSbZt305bt2zFQ/Fp6fRJ7BNAwt2gvHKRXv2m26BlJqi6/XpIsBKM0AmQSGK63GV591rHQqw9EBO7Y3u9eeFvJtyBD9iGFLSdHGDblGDkTZf/EKSqJwTO+zZq+8UTtDz7ALRYQFGvJnlGWuFcSR+MEYiWS3WPgl4klWoC5yyiNRvuqRXNx/u5XUC3WixeJPb5u54vJZ1JbZl0u0Ouzlq4p6yWFW3luAr2YUjU7rRZglDPccTFu5BBo2GbSMA2bjcC1Yn9cQpH4KFiw9q1zfmF+dhJUYc94NeoeOybVCrvwjPYLBoiX9xME5smcU2ztHgspH6bg4p6O0PH+kLyObx1wYd/hytsWJ716NF99y3AmD6YuTIar3nnB6Pb3vWryUsKDl3o67LpsVclUTQ9XXW/QLSSa6TPMFqZDmamKpTz8UDGdwpUibUv+8XSiS2WIJcE6bCarutIpdjM9BSVilDP5ZJokxhSmItV3vWO14Hg87TnmqslrhCFbeq2T1KncZw67UVAmQYlkJIcrEqj2CQGdufl9zCoSaWZtkNxKTImyeXGgI030NT0q2Aw7hbvFdsLzYWnxFDsLe0FlYQUtk7DCALxlGGo5mCDlABFLBNLcN0YP6d08lgFto9F9ZpJHRldDCuDPwz5JC+qDSkNo/rENzrUORnSvoNtSfC7+5//ItbKp9t27iBr7gjpP/2seJYCbHO49jms6KOAa7PQBjXuZYqtmJrIfprVfHQHkXBl5kdXsNwbr63Qht15yu/MK2fcGbqr02hFwvHXIH/Iz5WpXMVaJB08E9Byr0kwFrDOeF7Yv36KA5u8LKbGg+cmiDmVaBk8jmV5Cn9/DJDwMfz+JLbT7/jg/9XadeuPxi9JTbC+d8hyVWq5q5PwdEbYSvKQht2Vm4kEoK6+bKtI/T2XXyZSf+/T+6jf6wkTcMUXZ3tS1MGDjKhv1clq2eR1x4Qp7rr7btEQ19/yauwLfNw4TO3aUcCu+6i7fJKac9AUXWB79taEWVeIzMgd6fcryW5OgZORLFIQjy1viWx/mWrLR03tcWz8/D4wOLshC9ysEujK3WaIjIclsDZLGra4cFnys+eVUzk6bWW8wXq1oe/z9z0QKxjHA7P42FKLy+OB2/FZ4CtoI1Pp5hULIrkbX/rv5PQ6YpThsDQLBtgHyLYfxH8aJ2nhb3ngJ46Be1nyYWvYoc54hyo4bmVzjolflbbnKbfVN2kxkOZuJHPDyUt9Yy9hbSU3C/+l0O7N7hyYD/aKCsWrxnDSrWgpZN40bTxXccfEbHotUlhzt7MYT8ShHg+7CfdIfS2+uADG+O+J1o8Dzn7j0W9+dvGq298aermSflkwwRAYr/mBWtV8V2fNpnbu2E5FGMpvetMbQcRNEH+H6vUaDOHl4b5jLns/Erp8vEMT+YS2XLYRUKVCt95yAzB/EdJ8GbBmiY4e+DtI/3maPbqPQsCJcDkaZmRKsytSQzfk0BZgwYV94l4qLlMnz4RomvFG0B4E24W9TExEuTHj62+yyxG82TmRlT2mQ1taGE0no7AnI0Df4P4Sji+u0g2RRI7zsJsc3JuHe1QzrkTCTz1hU4hj+McckobrUvwf0fKje4lrnLq4hiM4yffBlKchhueYOTMPhZt1UOiQ8W4FtoGfk5D0haoLaFcgf9KlAkeUeWk6CeBVnjiGXi5Oi8G/Ydt1UswztvkqWTjXKxgtCjuj1z8OyHWIWp2n8PMsj0GB3aOpMsVFSGa6SgrmXz4BTd2HjdG3ODKuIKMcEP8mwKZNrX46GcRp/TP/+WPbolgff9Wd93/hP/2H/633U7/6W/2XPBMoJWMMrPVw2GiKhcXeCyx0rVajLjTAd7/3sGiAVqspbkBpUGU8+QJhepB286zW/ZSKEw0qRiHNH3gchARJ7S1TGDZhRD8M6BNLHbD28N2KI4VBTBW2l6Vm26sRYRqPdBzm9GdfrTaWpcuESRtpRLYcAzby0C2rs4agHFdNGcMDDjCWlxlK6YD5IF1LlqRflEEwLqh13A/JLUBqT3aAs7P+RmVT41DYUtIB52g/DDrFl0899QQ5IMB+DMbGuRaBO+YBGQ9BK8joHq6NTg2zdbPeRXbG+Nsg7Tk4tuXmCtl4z8/4cq0J7I6cU8CWo6ntN1FpfBNNbr0GtlaBKhs3m5luViheoaBdFzdxgGdggxkdEHnJ4Rwo/OwZCOj7BkO1531oXUWN4xzd19RZiiUPimM14sFLpRx9i6vUloV68C/a3bi/7xN/dhhXv/C7H/7l/dWxcfrgb/2OfskyQSr3KbJwpIWKmUGQ6tVzvFJAHX54hw8f4bRemj09J4Zqq9UWO8BmA1lx/31Aoi7gUasFA8wQUqKOi2Ed9j4lBGTnIjAVJOxkKCkVdg4EBaK3y4ZoB+HntdKc1Nk9fNeMy0mXiSyhWOIVDOv6hviTFuyMKJUgmdEEeug205lbrVXLbKS6TbmioolpXBunifuFbE+2SmPZO7/BUQGOxxKW4eDTD3xXRgL5vYD6eJ+F9Oc9Q8ZVWXQ9yZjbz9q3bN5dFCfEljeMC+P7U64wZ9KMTX4SmLS8ZYImNl9GO667C+9Xk3LaDGio175f3LvNpcdBwBHVlurydzb407QP6NkjngmiNT8DJfGX+uksjZwNeoZDDdOWptnhwGNK3SChImzAAiAwl+QmEhCUJGOGh5yb3J+a2UilSvXFrQm+/cfvHU0xOIukPvB7X/ISkblnMocaBp5U1mLQwiLbWLU47AFuQKWf7qyCTZw/lEDkRt1lvGPhOXIbmVzWo6da0kTLoUTSNDiIxXkxhYYLbA8im/GMx8VZaWw17CKnaJjDM2qsx6ONrNaTQxnEsZqxqZgD3OIAma9KAiPcsRwM7qbEFKD8AatSo0VwrrgZy/eb9YQClpRzrthLFUjWrIbNSBHce75UoGTCpKlHuKC5Wl3gWWCZyG/EDK2zhmMsMLBxQT/3WNr16ioVxhyavD5vnsS4Z4p3QJxRxGkcodhiXPnGKR/d5mE6ffBeasybnCeJi9T2g5FBvCB2kkCiYWxO72bDVwqHmPk5rVs8WCQaUOoyYlM0VGtF1MPfZrFGUo+CcxeYCaChRUli3/lGdDKIkibu5SRk3vwv/MZv62dKi3f8yn/RF50J/v43rxtEjgvLxx7lINk0lxJwkl0WPHPMeFKtfuy2iR39MC09tK8mkp85fjhOaWgYmgLzqQ0bqFDI0Z5rrxIX4BMHjpkODrAJOGTfXF6gNOiBCZpD2OHYpjfo6XokktZ3u9Lu5fLNRfFQ8ANweJEhmT1O2QYxWFys4/L8VjNm0+NgErdlrJhLigMl3+s2yQxlBXEw4aa2aS+ZrnSdJKcdi+HYWQol7XtiaicIdgNtvvJ28nMV8svTNHfgQaqdeJrmT+6jbruBFTKxCKk003rYfJcZgdqaluYc00WC4xI9B9APYpHLQpuM1XHdUH3zqTbddTPi97kYCFfPRZglTgaERpm+tkBl2BTbX+9TcQbMMWYK85dOJezIohq0VBqkZhAIfibAoXZjCfssQRIfFXHMjgjTijJZSZjM0KE4ALL+S0lG6MJcibE9uPKO3+vtSNZtvh7L+T0sWIBn0+hx+klsEggzHdmP9HHsO/e+u7b2f/0vnojXoL0zh5g7A9MHtMj2uIV9gkw8cevt9O7ffzx63pgAB3fJdDCTFAlst8nPiq4iM0l9TMlsYD2YCkm3XuaF7b62Hj1kZcM81u4mx4GYa66/iTZt3UZv/bGfoEKpQn/7mb8C7g/osSeZeFpUX1qUSCdLL5HQHMGNzZMJIiMFD8/1Tc2CqyT9YWbCNw8ID6SPh2CfNvNjmbhLOTPWaOe1kLBgXX9bAG1jUf2YTzzvun40GrZnrE5bNLaRK9Y47Rn0UrfE/Te3YPL8HbtIuXyRrrjjnYYJrngdpCGYN6pTezFHnZpl0jv6CbRc1lwrMXlHbsmGLWCRVcW1Aba1Oz6gHFe4QatxtyEQTRvmLXucAuDtfh5Gc8usQUGZyjqOt/DKWzhOmFe0BEafC/sUn+xT8F9boi0qOUeM+K0VTyyrvKuGxnuQwZMmiLLVi+U5MVFzGxh7ndR4GQqSZBM3k5UhI/msPqPq26aPU8GV82zPuzRoDXkcDF3vdkx7yzMydyHU0qnyCijNCD+XbdNZdsKW7H0MtzIlGQpanGRMe0tZEPebbBLh+4+T6cHKpaEJmCK9YCYY4TovO/jlZKae/A/CBIpuldlyNkBGQblWTjk2NsuRrC35LoixTy2tvPuVIdiAhr330+zoLG14ER95+GHau28vNXsRiLJIPSwS418ubYz9HBWrVQpb7B1tmv5CI9hlUL7ImY78UI7MhUIciy1IT8+hYjFPkZWjQOWp1rOkUZijQrZE6G4Qx+R4StduDI0Hh/uohisqvwsiZ7fm/AlrmLMk7h4y9cD8/CwYmNyR27aB0JNFYOf7qTl3nJaOH6C5g/to+eQpSahjCJOERg3mcqbrxPQ2B4YqiHRrILXHXAPB2sWCsdnvgKg7DrWADHsccb+qTMWgQCGgIruXH1+MpC/qciMg3A5ZXU4hsWSA3yDQNXA+iEMA/y9VDHEWwSwcPF5sc1OylJahhdqQJp2Ay1BTWcfd1ZxU/Y0VlKznpoolCZHTJU+YI5e3zu8bHITkrJWwlLVOeCrnWjwVdaxxOrA/8b49asMWfytnLmP7J1m+2m1k4oHj0Cp8CZZWcjg1AKd6wFVavZmZAD8xE7BrcR+2I6DrfZmW6IAh9Pk0QSX7/PaMC+/CqarQv29gMufUG2fMcr0JO2dXYNIVcVFcZGKZLRPzOV0Hzq161IfR2Kit3xn89KlT4lXoA1Fxg6k8GEGLWg3FQOa/cZTUkgS3M7raZWvKVhU/eOk1qhw6FY1hlbhirSr5QexjDzUb4DAytSfS7Av3dgVSvW3eF+LZMa3Fn2+PuaJB0k4iKp69J4N0bs812mtg2Pda3H2iRY995TPi1XGgLnrtDnWadeBmg5kHMIJTyZVloubsrYlqKUFh0OElRwRFr+9StwPJ3IaWCRKpphs0GZDMzxw0R8mV+EYe1+alMuVcriVJTdkrY+/UNeWsgxFQAy08W4uHSxZzKJftkW5Ep7vxWW0ILV5PR9PrdlVMV8GL/Cp6lg9mzZdBU9DUUHSaBe6k1jKBM4XADe2iSuwxK3ZKyndLyiMOWyieCSANI6h3Oq1zEkBwSuIQrHtuEtGmiQHu97Ddi+1bHKADQzAjxOdigj1ZUtyH+PpwssvZtMTzG+MpBiB8MAHMwEnAYY6M+ula5rHi9oL5gpsRTG+lfeAZyIilKvfHDrsNHNARacQPl11k3FyXbYYG7IKF0+O0PHca29ywRQsXzYvO9G0hmFYCZnHz5I3NkOflqFqdMJHlaoVmwWy12jIIJeTwJXX6ppHS336tJikd77/DtEScqijjaWKRmpiL5j6n7I3ioBZrhXbdeIZmj4pjkmqzi1kqxgox2eKdyhoLkJZaCDZ2m+2EVtUr6FW2tjAMG//siuyHibwvQuJza8XFZiIBOO6XmmSE3ALUmu1Ew8DM4FHccXmFJiD1b95WhJCwaM/Glcz3NDV22lcPpvRfv3Nc1nwUsZ5o9AVC/aAKiSHfbG7Q55fU1bmC1Ybc+nE8UM/OUWiXlJ3fiX9z2oLAhd2ZqrXS6q0Ja4NoA21pjqmEi6ky1eOATqSvlyRP068VCM5iRqidxQQP/Nkvqrn936EMf3FW6HacDIBHsL4N9WMyNOtapVj8BCrYBcHYeRAeF2E4lCVSawFRKSCQB8gRRudeyiST7Gn9uDi0C1uuoZyXp+uuv56mwQB33nkXHT54kB5/4nF67KH7xH/SbbUo7IfA6qaPqDe9Q5ig140k7lCubpD2iTfeeBPNTE/Ttm1b6eGH7qfjx4/Qk3sPUa3ZgtYQqqQil2VKlweuwiLaugu4HJAlh3tjzwn/LMasZIYan3vYikT9Vh4jMcRPn2TfOeyJWixwKgrSEThgnlmStXUfNAZu9xMhxFo7kL8FiUnV5r/1QsM0bkbQvC8bmwwfLWk14wK+MKQJqH/WlCCz1cAYXHy0bRLC4IzWahKpxnWN+5p2TXg014hosb+SwtONzVG4AbHNwsa+uJ3d8y7nlEHAeup9FixoO6+usGAiFa+yKsrRyi4m6nwJQHYutXkhcpscneBZhI2sL440paUZCOPJ1FJzmksuSC9xHPFcmmAw1EE8iDhMQStlxbhILvBQ7OHjFiBQycGSGR0qnhfLqFG5IEggbibFeHQw80yipUpLnetZlS8cgGqzlIXkW56nMFegxYUF6Zezb+9earUa5PqupF6XJjdyhA1io0sOpz/jiTaTnOAVu1CCNHcgsT1okTyNwZ7gXBuZsGlBgzoFSX/w2ZNiBdwLmq6s9CTV+NRRW7rEBaknUd1iyXiZUg5MccSTI8N1SRADsxkPyKmF0LSbZO2VdcE2yX/KMAMIv90zLkluBZ9kLWtYI9aByXvY56nTfUPgaTZXCR9OQHiUAH9u312SCUHFzNgcnQd9EnbSEyc60vplrVcddlGfhZVW6/p62VdQ8IwzYa1KSfEApWa87MV8VUqeU80r13XVbaAnp7ibiR+Pq5pcOPcNMt8TaRIoi8kmlrakRYijTNBqlzQiiPXXldYnzmKCV//Cx3RmGHOW3yl84X6BRQm9lVsNigXC+NTNukyIj1+yCUj1TZLWIAibli0pWknwxNNID/3yXJGlpQ352cP+gsg8hHRpnvog7gNP76VCvgB7YmnIK3UOoGF1vMoEucUxKlcqkjtkO75AjnarSTFWYXlpCT+3spQL49tsNZrU7fXISXsyaSaJG5JZmhQMnAsjMADgR225u0rNprT+xMtiVp/MuTO8+Oxt6UcMtWJqdfk9gRTX2d/TYYMCgXBYLO7Yt9w7O2+Me6KmqS09TYu+NayvGDhsWHmyB2kaNlcddkSzeXY7oO1THo2DqV1+SOsYpH0I2FqXbYnV3sQB5XG8Ya0etM9fZoF5LxRdr1KyctACk8Q9z6raueAUz8Ew+LaVMvH3TiVKx1kk38qi/INsW27yl+qexZNVUmWdSxOckHXQ9HF8swgJz3GAkh2lt8pxImXLOCGAXjmJvdKjDRpBat+1q06HoVbHj7WnotjYhYO6YxOaVaat+RqtFQNuLR73aOHo0+Tn84AZTbHG2UfJBe8cfSwWKyLRr7/2OiqVyzQxOSZ9ge5/gKvTQpo7fZq4ZUjQrlEA45VbnXDEmXXjVMGS7Ek3C5btPWqM3c2ABdKq0bHOsnHOHv+6IimZOLuQ8ly51uwlogF4PgMTDxf6VFhouKYlC2XZnIOXD8bL2Sa/f3SkwxKYp9bvUSusCl73nGzG5cg+EwVFb766TAdhYIf7YmpD4LRB1BsLDlXyHr3x2km6bAJq3D+bmuIMci1Aox9a6p6lJ6qe6bsk8RhLXXSbAOeILXbbYdm4SI6T9NR5tA83KBPJ37G4lIO6R0BZHLRbTiXFJHZWXbeEX8AAx3H8x0krlo79dZkAVnOYaYQHWbjrUJ1m1xQA6tvx583YXoNnW6YwreJsdiY4ZB3TjnlPVFqLezrsdfSX8YBn8Kd3DNq18KA/7n+D54+Hb5tAWrrSx9+4PoH7m00Ke11olJ4kx/mlqgSmPFioVRi6BeCVW24B5p/ZCOhSBjYP6eTJk9Rpd2hhfl48RQVIwUI+pTFAGpEGXLzOK8a9uBzT+e505jVZasWmW7QzGKWq1pVcnIE5gHciubP0Cc7bscg0Ih7mG52jIzevxeaiK+7JuSBZFZDm7aFDTdoLe+uNV41xyvOql8xd8x26Cejwpo0zww4gZcAo7vFULljSI3Ytd/+JuqYvPbZMp5rJmsbv9kmfio4i+yLT/2BpnJyTeAXGwtpJuYziiBbBAS2YSr2Tb6ADIL4CPQrcgeTXXNYRzKea0UZUSxn2SLcNvmlpi8lxjFg0fZOzVvH7ozgODEu9gD9G5w2WgRmCjBkeFaQTKk7jquD4bDBvBLdt10pP4roqAyawEt3JfLWH8YCDPRu9h1sB7T5wqlfBiadxcVda5mkp28omQCZZ5DRWI3OStTSTZY9IAgvRcdswdBbIz3kSVW6kXWqDMb765S9J/UAOGoO/c/DIEWgETmWIKIUm6AdL5KZ98iXddwTi4L2fGexpmnWUGBizgfG1c24LNxTOrQEH4nDFeHouL0Y6e6ZcWuzZtHiqN8wvGrwOZtBssuRSySO6blPRBPLWkM4DggpZqHBqAmiCEbWdqTIOLHbClB480qETrZS+9nTzrGN4Skux/nWbSjQN5nMvvhIwcKhge+WKlSOu+Ey1HZxO2MbUKQMXYAi3arMjQnHGbsr2Gado9CHYpUm4Ni1vbTOEOM2clXYoHTNCSCoWzd/B9lV8wu9PsbuSg2fnZQIQ/2AfmV8AIprEQaogfO6ONQUtwJG7XNYqf9AmjSsocLnaz3vK/pGbxrcvNNM0Saw/DuL0xkY3uieKUwjmdELL5FLcoKMHbjLTlCo1qp89GzrrqxNA1XPSWrvDga4OOfM1Ierl44fFEPagJaQMUigapw/axEMb8+BJi1ZGpI5KxfRFMGWTabnIDbjwtK6ZydFyGxoB9yjz0kb2+8bTTbmDU41YPDXXbSlLHCCXpY8IgsuYnPWJk3D6hTHW27ElRvc3nlwUxr//SHuN9AHjBbppW1ng4kZsRe/ic8CwfxXgEG4i1I6R9zrMHuN8KrZBf3YNLZJlJnJemB4xjN1Ys0zFQqk6buooPv8GbNYHVZ/+kR1tIP7+mTD37Egx7ACD+NUeSZdQ9GpmBMvWN0sgTdEOTlXBNsbVGiPdPTjSKllg+LdvMhwUJzt2cVuH6p2keXIpmp2txZtma+GmRifa1O3HVQiuKo8yoJF+P3oEb8eZpmBX6uCzwaucNyp7DJBC5nzZpgtETvC/gSYqy5rTWeLema/jjbObwp9PEzy7J37+6OpyoGixk9ASmKHRDSmQqTRnH4a9Oj5ufKqUk6Kcsr8yopaxPBN/vRPDntB0bKkviWvhGrfBA6K44fH2DUWaKjp01QafposXj/iPN1J6bLZ9Fry89tqJz1er1unXXJH74ZyncrqZbBvk3Gf253AF1YpZadCHSafiv7dYDuKhH2QfCpjk63jcx0CD37Qi6rzz3zzWvJC0ibJoaEu/XguB67dzBR4w2U2iCbgLmSM9XLHhnb2TPAJ85Ug66WluXkDhnC5IkUo3yzpL1eXjJaeFbX7HVPJwq5v7woHZ0FpqRup0I7iuH8SVXqxvAZH6+MaEGkzE5OCElY061UqMoVRqf40nquybmQlVLkSR1UmztGg9NCQ16RdutrK6wH2yy5vA3U/gnpplG9DFoTk8tg5wTI0nbYp4M7tyoibXE7RqvWd8OZJ9ZvGMNIfGAbOmuR9q1actZYv858EVOtCwTRj3HIBrhmoI15pBsiaE23ewfgIC7PDNuzc9kc+LG+VubqsECbBJEF2ic8OEMyWwnzPwGCuGoM8FLujDz5wm0deJ+joXdetI71Opit/1u4/1zptAlyXIuTjY7eC7bfj5n+GyZyyPduNEtsNxYp60MqZkeoEqkOTsS/GknY0OGqTkx8aZ7XKrItxv/0TKefY6bLJFo8pcJ1Iu2Cm2Egy3TweR/9C3Hk//pt6OtReqO1Jt5Zc6yVuwPCyP7pTBdpaSycI8c1bbg7nJxnBlA3XgzBlVE+eZfHBRpPiz+nyd15jHm01jObaZPGqEnjD/QsMEzZr90FSLJQY2rRUpsDO4lcvynthjxOkjkyWzZmWXRAsUuCUjNGcnwLP02S6w1nQKjN4TCxaOcXTZHQwiDxIa1omkWdlsSxiXxGO23lIMRuO262mQpEnvG/f3PlvwVPfNN/j3Se6apsu0FlNlXIJUJOq9i62Pm17Gg+mlsZ5XrOhSOs3hFqCRprFpnzhvwHvIBJZDO7Fiu0C9/wy/3oDTXI4t706C/GxS+R1KiN3O/OnK1usSBo+OFoPPNwM5rKLFHiOVHkoY56mkK8+Gk/FcMAIQKB277YryI72w2ICkO8TifPLVP/8Pi/Nzpb/4xMffimvabVv6vazhHUu5A304GLTdDEzRSjWnBgVhF8mN8YNVIGn2vDn7mrdKlvEwlTf5U/3EzZoRGIJM1+hjZFlGbLIm5fecY4ps8vbqG2N7IUxMWNXn+gKdxQnY5upGYpPNd4yMGQT/zbyKROIZHFUepMpfyDJJrpOW+GISROqJKElnsfEUwaMTOXv5//jcvuDN11z3UEZhDxvEQ55m3z5UvEqkFEhasGbFq2nmyHl29QRSI2DTzZD6b9OBeh2s7R2Zy1PZBdNo0RlLVkdQLkRw2mYl7bKBQxxRluwIKWYd5oKz4itsmXKt7AaMr/JT//O+drNhXXvzbU8/+r0HJv7ykx//b3jGbwCufT839AIzDJMA+plznSOzohk8M88359DL8lXI7qvo6meoqtamDxYknJ5RD1Lx0jlNLc3HBoogjExyXT8rYno2qFJLQbmCstDzOAgPXbsv71oncq51vJyzZz3Haly2fWy+VHTDK6d1mBH0QIp3LmrOkrjEppWTRnozTn0dLnWcR1tx0TcTsFMmKUJ5Js1ZtM4CGFzgClUdnM5cWtxCPDGIidPjs8y+Vradpc1LlapUIoIZ2u+8570nPvdXn7j3bz/9qf8I6fH+XqR/HIbrVjBDZRhhzVKql7JCeE7X4MzSqn9pbnU/NppzuZeuK5lXpHj6DLQVOz409y/A01VdKJP9PFzHtfXDEEQ937Hk2Spuec1TUjUduPGW27r/00d/rw6MEUHDx2CAdOuVt2h68PQLsjbCBOGChB/6YP4m1E021N1MGY7aHFCCZPBNRZTl66wySq8OofICRgb+hHVLEsuC2VQGWyTL7NKRCr3YTJuTVWaH135sh7GdNJ75tV9gBp0xCUf4ln/7V37633z5i5/7nTDWvwlMeofPuSaKKiMPxkg4KExOSWj0zdin8ZcxM3BuELuVeXJQZ83B0c/+3gFzpG9GEFtzIPBWECX34f0o4No3iznndMlXnH/DGjz5zY/+nn77e352XfXj+b6+/8jX6E//n1e9aNZODeGQmT/Abdffhm0PFy3w51bOTMpzKiYPXg2T5FaOoLPEGs7aY+KPWma4HBeei2/HknrwBEzSy4iZGY1zuge53QeYCdaq+jnX65fveYv98EP3W3hIH8VD2eXY9G5O91fnMOjGCxaMwRfQRfocXnGWazXfSVfKVJ9ztFZc0LAjNeSVaseJ6sSJfhq/L+lUf5GD6JNl6x8BMxmi9LZs3Ul/c+8jLytpokZiAxwP2Int/cSdpjkizK52Z5jEZK/yMur1vSfpSvm96AgrltK2GB8w/DlOprjhATJDHuZB/K3nchP3vOEW9/ixQwrM8GE8zzFHqV+TlkLrtHuR6GtBic0wMKJfLEzAZ+lAo3L1W5zq54XQzyB60LeKwkSf4KkzsAW+CE36ZN4VYcRxnZDn2L2SoKIacZHmyNQQv57M9Mr3ENcUWJqZwUodDmQpSkY0gGgBpbLJ8QZKSuQ4aytnm04gLPmPMbFj5y9kPz+IrZZt6bOx6Nd63XXtVq/bbXtJqt+DS9iCy/mwxeOubeWvqxlylkRdl7rpD5QJlrpGkvfi537cgVsyawQQQKKzDl7gcgXX0ot4RKHr0GPSqZHUZ8ikyB+86urr9Se/eG9Kr/DXWhHjcsYMd7DXkWz90+yQAFXfnFm0niF+GuZJDJMtE27jKbaCacushdjbKrU+nRH8dzLYc1Hn4b5m1xhDOS4Zuw7S9DYYzL8GQq+AnifOBZXoeWQChuW9yKRJB8+R0AcyZjAXAZBFNCvu7RA+W47i9Fu4rUO2bX0756lG3qHGB/7lh9Of/bXfesUT+LNighFmyGcO0WvYvZy4+h2ac4Ycuotd1+CGCTNUXR5MX3C+UrPYt6tSzUGODjTBF0TqaPV0JvF/oPNvs8EiRWyboB1+FMzwXseiHWCImQthhvMxARN5SkaLPD9QJVOo7E9M+X/V4AxtvH8Xn/GkyL/GVi/59P1qdUJ/+ZFD8SUSvohMMMIMg324rY2bWnrK5BVJ2xVOdeLUJU59DAGN5ogr/JV4cWIrlqED9HzBnefADJJdzJoN0vS9gAx3ASLdYpl+Seu+pC26ZfL84+fpDgaWR5q53CPuqMKty7XAlWM45TeKnjpa8a39IPZOzrX6v/iR309e/+6fv+TnfaGY4AKYY1W58wtN8Od7feQXfrLyj//w5QII+wO40GtA42/llPy1M+6fm1RPJYorgVROKDzKU5Kghe7DiRp5z/o2ZzZD6D+qzdiBzo0330b/8W+/eonYXypM8FJ/QTtwsyYXzPA+bRo5/S+s2RxLXXBMPDGuG81z/cx0JD1nW2oRBP69gqf2V139QKTVXJyqxUY/7cI2iF5pnpdLTPDSYAb2dykYmRy9GQsT9dvSC07pLTK13mSR6WzARZvtnzBW34Xkrk+V1X8G07Q2V72jXGVa9BwulNOObSX//utHLxH7JSZ4yTHDsONelOpcvZ1u9D1uGGsaZ2XtCNnW6e6b6/Vr3SC5tGovj9f/D0NN+odO2P1RAAAAAElFTkSuQmCC"/>
          <p:cNvSpPr>
            <a:spLocks noChangeAspect="1" noChangeArrowheads="1"/>
          </p:cNvSpPr>
          <p:nvPr/>
        </p:nvSpPr>
        <p:spPr bwMode="auto">
          <a:xfrm>
            <a:off x="6938963" y="-92075"/>
            <a:ext cx="1838325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743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28600"/>
            <a:ext cx="7619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Donarea monedelor (în scop caritabil)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990600"/>
            <a:ext cx="868679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dirty="0"/>
              <a:t> </a:t>
            </a:r>
          </a:p>
          <a:p>
            <a:pPr algn="just"/>
            <a:endParaRPr lang="vi-VN" dirty="0"/>
          </a:p>
          <a:p>
            <a:pPr algn="just"/>
            <a:r>
              <a:rPr lang="vi-VN" sz="2400" dirty="0"/>
              <a:t>        -Copii, banii câştigaţi de părinţii voştri prin muncă, puteţi să-i folosiţi şi în scop caritabil!</a:t>
            </a:r>
          </a:p>
          <a:p>
            <a:pPr algn="just"/>
            <a:endParaRPr lang="vi-VN" sz="2400" dirty="0"/>
          </a:p>
          <a:p>
            <a:pPr algn="just"/>
            <a:r>
              <a:rPr lang="en-US" sz="2400" dirty="0" smtClean="0"/>
              <a:t>          </a:t>
            </a:r>
            <a:r>
              <a:rPr lang="vi-VN" sz="2400" dirty="0" smtClean="0"/>
              <a:t>Vom </a:t>
            </a:r>
            <a:r>
              <a:rPr lang="vi-VN" sz="2400" dirty="0"/>
              <a:t>fi fericiţi, învăţând să facem cadouri şi </a:t>
            </a:r>
            <a:r>
              <a:rPr lang="vi-VN" sz="2400" dirty="0" smtClean="0"/>
              <a:t>copiilor</a:t>
            </a:r>
            <a:r>
              <a:rPr lang="en-US" sz="2400" dirty="0" smtClean="0"/>
              <a:t> </a:t>
            </a:r>
            <a:r>
              <a:rPr lang="vi-VN" sz="2400" dirty="0" smtClean="0"/>
              <a:t>nevoiaşi</a:t>
            </a:r>
            <a:r>
              <a:rPr lang="vi-VN" sz="2400" dirty="0"/>
              <a:t>!</a:t>
            </a:r>
          </a:p>
          <a:p>
            <a:endParaRPr lang="vi-VN" dirty="0"/>
          </a:p>
          <a:p>
            <a:r>
              <a:rPr lang="vi-VN" dirty="0"/>
              <a:t> </a:t>
            </a:r>
            <a:endParaRPr lang="en-US" dirty="0"/>
          </a:p>
        </p:txBody>
      </p:sp>
      <p:pic>
        <p:nvPicPr>
          <p:cNvPr id="6146" name="Picture 2" descr="C:\Users\Crist\Desktop\4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352800"/>
            <a:ext cx="3005137" cy="2412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6687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C:\Users\Crist\Desktop\download (7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1133" y="634462"/>
            <a:ext cx="1774167" cy="1575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923845"/>
            <a:ext cx="1077909" cy="104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34462"/>
            <a:ext cx="1377113" cy="133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6" y="2560926"/>
            <a:ext cx="1865313" cy="165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773" y="1686974"/>
            <a:ext cx="1616300" cy="1437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2" name="Picture 12" descr="C:\Users\Crist\Desktop\semn-de-intrebare-portocaliu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560926"/>
            <a:ext cx="3247021" cy="248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991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484</TotalTime>
  <Words>514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Angles</vt:lpstr>
      <vt:lpstr>EDUCAȚIE FINANCIARĂ PRIN JOC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TROCUL</dc:title>
  <dc:creator>Cristina</dc:creator>
  <cp:lastModifiedBy>Cristi Indries</cp:lastModifiedBy>
  <cp:revision>15</cp:revision>
  <dcterms:created xsi:type="dcterms:W3CDTF">2006-08-16T00:00:00Z</dcterms:created>
  <dcterms:modified xsi:type="dcterms:W3CDTF">2020-11-04T17:17:35Z</dcterms:modified>
</cp:coreProperties>
</file>