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7" r:id="rId11"/>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10" name="Triunghi drept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u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o-RO" smtClean="0"/>
              <a:t>Clic pentru editare stil titlu</a:t>
            </a:r>
            <a:endParaRPr kumimoji="0" lang="en-US"/>
          </a:p>
        </p:txBody>
      </p:sp>
      <p:sp>
        <p:nvSpPr>
          <p:cNvPr id="17" name="Subtitlu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o-RO" smtClean="0"/>
              <a:t>Clic pentru a edita stilul de subtitlu</a:t>
            </a:r>
            <a:endParaRPr kumimoji="0" lang="en-US"/>
          </a:p>
        </p:txBody>
      </p:sp>
      <p:grpSp>
        <p:nvGrpSpPr>
          <p:cNvPr id="2" name="Grupare 1"/>
          <p:cNvGrpSpPr/>
          <p:nvPr/>
        </p:nvGrpSpPr>
        <p:grpSpPr>
          <a:xfrm>
            <a:off x="-3765" y="4953000"/>
            <a:ext cx="9147765" cy="1912088"/>
            <a:chOff x="-3765" y="4832896"/>
            <a:chExt cx="9147765" cy="2032192"/>
          </a:xfrm>
        </p:grpSpPr>
        <p:sp>
          <p:nvSpPr>
            <p:cNvPr id="7" name="Formă liberă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ă liberă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ă liberă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ctor drep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ubstituent dată 29"/>
          <p:cNvSpPr>
            <a:spLocks noGrp="1"/>
          </p:cNvSpPr>
          <p:nvPr>
            <p:ph type="dt" sz="half" idx="10"/>
          </p:nvPr>
        </p:nvSpPr>
        <p:spPr/>
        <p:txBody>
          <a:bodyPr/>
          <a:lstStyle>
            <a:lvl1pPr>
              <a:defRPr>
                <a:solidFill>
                  <a:srgbClr val="FFFFFF"/>
                </a:solidFill>
              </a:defRPr>
            </a:lvl1pPr>
            <a:extLst/>
          </a:lstStyle>
          <a:p>
            <a:fld id="{B08F0479-F51A-4C14-805F-C2742965C800}" type="datetimeFigureOut">
              <a:rPr lang="ro-RO" smtClean="0"/>
              <a:t>26.02.2020</a:t>
            </a:fld>
            <a:endParaRPr lang="ro-RO"/>
          </a:p>
        </p:txBody>
      </p:sp>
      <p:sp>
        <p:nvSpPr>
          <p:cNvPr id="19" name="Substituent subsol 18"/>
          <p:cNvSpPr>
            <a:spLocks noGrp="1"/>
          </p:cNvSpPr>
          <p:nvPr>
            <p:ph type="ftr" sz="quarter" idx="11"/>
          </p:nvPr>
        </p:nvSpPr>
        <p:spPr/>
        <p:txBody>
          <a:bodyPr/>
          <a:lstStyle>
            <a:lvl1pPr>
              <a:defRPr>
                <a:solidFill>
                  <a:schemeClr val="accent1">
                    <a:tint val="20000"/>
                  </a:schemeClr>
                </a:solidFill>
              </a:defRPr>
            </a:lvl1pPr>
            <a:extLst/>
          </a:lstStyle>
          <a:p>
            <a:endParaRPr lang="ro-RO"/>
          </a:p>
        </p:txBody>
      </p:sp>
      <p:sp>
        <p:nvSpPr>
          <p:cNvPr id="27" name="Substituent număr diapozitiv 26"/>
          <p:cNvSpPr>
            <a:spLocks noGrp="1"/>
          </p:cNvSpPr>
          <p:nvPr>
            <p:ph type="sldNum" sz="quarter" idx="12"/>
          </p:nvPr>
        </p:nvSpPr>
        <p:spPr/>
        <p:txBody>
          <a:bodyPr/>
          <a:lstStyle>
            <a:lvl1pPr>
              <a:defRPr>
                <a:solidFill>
                  <a:srgbClr val="FFFFFF"/>
                </a:solidFill>
              </a:defRPr>
            </a:lvl1pPr>
            <a:extLst/>
          </a:lstStyle>
          <a:p>
            <a:fld id="{8E268695-B7FE-4E82-BE0B-3F214F93D625}" type="slidenum">
              <a:rPr lang="ro-RO" smtClean="0"/>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Clic pentru editare stil titlu</a:t>
            </a:r>
            <a:endParaRPr kumimoji="0" lang="en-US"/>
          </a:p>
        </p:txBody>
      </p:sp>
      <p:sp>
        <p:nvSpPr>
          <p:cNvPr id="3" name="Substituent text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B08F0479-F51A-4C14-805F-C2742965C800}" type="datetimeFigureOut">
              <a:rPr lang="ro-RO" smtClean="0"/>
              <a:t>26.02.2020</a:t>
            </a:fld>
            <a:endParaRPr lang="ro-RO"/>
          </a:p>
        </p:txBody>
      </p:sp>
      <p:sp>
        <p:nvSpPr>
          <p:cNvPr id="5" name="Substituent subsol 4"/>
          <p:cNvSpPr>
            <a:spLocks noGrp="1"/>
          </p:cNvSpPr>
          <p:nvPr>
            <p:ph type="ftr" sz="quarter" idx="11"/>
          </p:nvPr>
        </p:nvSpPr>
        <p:spPr/>
        <p:txBody>
          <a:bodyPr/>
          <a:lstStyle>
            <a:extLst/>
          </a:lstStyle>
          <a:p>
            <a:endParaRPr lang="ro-RO"/>
          </a:p>
        </p:txBody>
      </p:sp>
      <p:sp>
        <p:nvSpPr>
          <p:cNvPr id="6" name="Substituent număr diapozitiv 5"/>
          <p:cNvSpPr>
            <a:spLocks noGrp="1"/>
          </p:cNvSpPr>
          <p:nvPr>
            <p:ph type="sldNum" sz="quarter" idx="12"/>
          </p:nvPr>
        </p:nvSpPr>
        <p:spPr/>
        <p:txBody>
          <a:bodyPr/>
          <a:lstStyle>
            <a:extLst/>
          </a:lstStyle>
          <a:p>
            <a:fld id="{8E268695-B7FE-4E82-BE0B-3F214F93D625}"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844013" y="274640"/>
            <a:ext cx="1777470" cy="5592761"/>
          </a:xfrm>
        </p:spPr>
        <p:txBody>
          <a:bodyPr vert="eaVert"/>
          <a:lstStyle>
            <a:extLst/>
          </a:lstStyle>
          <a:p>
            <a:r>
              <a:rPr kumimoji="0" lang="ro-RO" smtClean="0"/>
              <a:t>Clic pentru editare stil titlu</a:t>
            </a:r>
            <a:endParaRPr kumimoji="0" lang="en-US"/>
          </a:p>
        </p:txBody>
      </p:sp>
      <p:sp>
        <p:nvSpPr>
          <p:cNvPr id="3" name="Substituent text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B08F0479-F51A-4C14-805F-C2742965C800}" type="datetimeFigureOut">
              <a:rPr lang="ro-RO" smtClean="0"/>
              <a:t>26.02.2020</a:t>
            </a:fld>
            <a:endParaRPr lang="ro-RO"/>
          </a:p>
        </p:txBody>
      </p:sp>
      <p:sp>
        <p:nvSpPr>
          <p:cNvPr id="5" name="Substituent subsol 4"/>
          <p:cNvSpPr>
            <a:spLocks noGrp="1"/>
          </p:cNvSpPr>
          <p:nvPr>
            <p:ph type="ftr" sz="quarter" idx="11"/>
          </p:nvPr>
        </p:nvSpPr>
        <p:spPr/>
        <p:txBody>
          <a:bodyPr/>
          <a:lstStyle>
            <a:extLst/>
          </a:lstStyle>
          <a:p>
            <a:endParaRPr lang="ro-RO"/>
          </a:p>
        </p:txBody>
      </p:sp>
      <p:sp>
        <p:nvSpPr>
          <p:cNvPr id="6" name="Substituent număr diapozitiv 5"/>
          <p:cNvSpPr>
            <a:spLocks noGrp="1"/>
          </p:cNvSpPr>
          <p:nvPr>
            <p:ph type="sldNum" sz="quarter" idx="12"/>
          </p:nvPr>
        </p:nvSpPr>
        <p:spPr/>
        <p:txBody>
          <a:bodyPr/>
          <a:lstStyle>
            <a:extLst/>
          </a:lstStyle>
          <a:p>
            <a:fld id="{8E268695-B7FE-4E82-BE0B-3F214F93D625}"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B08F0479-F51A-4C14-805F-C2742965C800}" type="datetimeFigureOut">
              <a:rPr lang="ro-RO" smtClean="0"/>
              <a:t>26.02.2020</a:t>
            </a:fld>
            <a:endParaRPr lang="ro-RO"/>
          </a:p>
        </p:txBody>
      </p:sp>
      <p:sp>
        <p:nvSpPr>
          <p:cNvPr id="5" name="Substituent subsol 4"/>
          <p:cNvSpPr>
            <a:spLocks noGrp="1"/>
          </p:cNvSpPr>
          <p:nvPr>
            <p:ph type="ftr" sz="quarter" idx="11"/>
          </p:nvPr>
        </p:nvSpPr>
        <p:spPr/>
        <p:txBody>
          <a:bodyPr/>
          <a:lstStyle>
            <a:extLst/>
          </a:lstStyle>
          <a:p>
            <a:endParaRPr lang="ro-RO"/>
          </a:p>
        </p:txBody>
      </p:sp>
      <p:sp>
        <p:nvSpPr>
          <p:cNvPr id="6" name="Substituent număr diapozitiv 5"/>
          <p:cNvSpPr>
            <a:spLocks noGrp="1"/>
          </p:cNvSpPr>
          <p:nvPr>
            <p:ph type="sldNum" sz="quarter" idx="12"/>
          </p:nvPr>
        </p:nvSpPr>
        <p:spPr/>
        <p:txBody>
          <a:bodyPr/>
          <a:lstStyle>
            <a:extLst/>
          </a:lstStyle>
          <a:p>
            <a:fld id="{8E268695-B7FE-4E82-BE0B-3F214F93D625}" type="slidenum">
              <a:rPr lang="ro-RO" smtClean="0"/>
              <a:t>‹#›</a:t>
            </a:fld>
            <a:endParaRPr lang="ro-RO"/>
          </a:p>
        </p:txBody>
      </p:sp>
      <p:sp>
        <p:nvSpPr>
          <p:cNvPr id="7" name="Titlu 6"/>
          <p:cNvSpPr>
            <a:spLocks noGrp="1"/>
          </p:cNvSpPr>
          <p:nvPr>
            <p:ph type="title"/>
          </p:nvPr>
        </p:nvSpPr>
        <p:spPr/>
        <p:txBody>
          <a:bodyPr rtlCol="0"/>
          <a:lstStyle>
            <a:extLst/>
          </a:lstStyle>
          <a:p>
            <a:r>
              <a:rPr kumimoji="0" lang="ro-RO" smtClean="0"/>
              <a:t>Clic pentru editare stil titlu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bg>
      <p:bgRef idx="1002">
        <a:schemeClr val="bg1"/>
      </p:bgRef>
    </p:bg>
    <p:spTree>
      <p:nvGrpSpPr>
        <p:cNvPr id="1" name=""/>
        <p:cNvGrpSpPr/>
        <p:nvPr/>
      </p:nvGrpSpPr>
      <p:grpSpPr>
        <a:xfrm>
          <a:off x="0" y="0"/>
          <a:ext cx="0" cy="0"/>
          <a:chOff x="0" y="0"/>
          <a:chExt cx="0" cy="0"/>
        </a:xfrm>
      </p:grpSpPr>
      <p:sp>
        <p:nvSpPr>
          <p:cNvPr id="2" name="Titlu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o-RO" smtClean="0"/>
              <a:t>Clic pentru editare stil titlu</a:t>
            </a:r>
            <a:endParaRPr kumimoji="0" lang="en-US"/>
          </a:p>
        </p:txBody>
      </p:sp>
      <p:sp>
        <p:nvSpPr>
          <p:cNvPr id="3" name="Substituent tex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o-RO" smtClean="0"/>
              <a:t>Clic pentru editare stiluri text Coordonator</a:t>
            </a:r>
          </a:p>
        </p:txBody>
      </p:sp>
      <p:sp>
        <p:nvSpPr>
          <p:cNvPr id="4" name="Substituent dată 3"/>
          <p:cNvSpPr>
            <a:spLocks noGrp="1"/>
          </p:cNvSpPr>
          <p:nvPr>
            <p:ph type="dt" sz="half" idx="10"/>
          </p:nvPr>
        </p:nvSpPr>
        <p:spPr/>
        <p:txBody>
          <a:bodyPr/>
          <a:lstStyle>
            <a:extLst/>
          </a:lstStyle>
          <a:p>
            <a:fld id="{B08F0479-F51A-4C14-805F-C2742965C800}" type="datetimeFigureOut">
              <a:rPr lang="ro-RO" smtClean="0"/>
              <a:t>26.02.2020</a:t>
            </a:fld>
            <a:endParaRPr lang="ro-RO"/>
          </a:p>
        </p:txBody>
      </p:sp>
      <p:sp>
        <p:nvSpPr>
          <p:cNvPr id="5" name="Substituent subsol 4"/>
          <p:cNvSpPr>
            <a:spLocks noGrp="1"/>
          </p:cNvSpPr>
          <p:nvPr>
            <p:ph type="ftr" sz="quarter" idx="11"/>
          </p:nvPr>
        </p:nvSpPr>
        <p:spPr/>
        <p:txBody>
          <a:bodyPr/>
          <a:lstStyle>
            <a:extLst/>
          </a:lstStyle>
          <a:p>
            <a:endParaRPr lang="ro-RO"/>
          </a:p>
        </p:txBody>
      </p:sp>
      <p:sp>
        <p:nvSpPr>
          <p:cNvPr id="6" name="Substituent număr diapozitiv 5"/>
          <p:cNvSpPr>
            <a:spLocks noGrp="1"/>
          </p:cNvSpPr>
          <p:nvPr>
            <p:ph type="sldNum" sz="quarter" idx="12"/>
          </p:nvPr>
        </p:nvSpPr>
        <p:spPr/>
        <p:txBody>
          <a:bodyPr/>
          <a:lstStyle>
            <a:extLst/>
          </a:lstStyle>
          <a:p>
            <a:fld id="{8E268695-B7FE-4E82-BE0B-3F214F93D625}" type="slidenum">
              <a:rPr lang="ro-RO" smtClean="0"/>
              <a:t>‹#›</a:t>
            </a:fld>
            <a:endParaRPr lang="ro-RO"/>
          </a:p>
        </p:txBody>
      </p:sp>
      <p:sp>
        <p:nvSpPr>
          <p:cNvPr id="7" name="În zigzag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În zigzag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bg>
      <p:bgRef idx="1002">
        <a:schemeClr val="bg1"/>
      </p:bgRef>
    </p:bg>
    <p:spTree>
      <p:nvGrpSpPr>
        <p:cNvPr id="1" name=""/>
        <p:cNvGrpSpPr/>
        <p:nvPr/>
      </p:nvGrpSpPr>
      <p:grpSpPr>
        <a:xfrm>
          <a:off x="0" y="0"/>
          <a:ext cx="0" cy="0"/>
          <a:chOff x="0" y="0"/>
          <a:chExt cx="0" cy="0"/>
        </a:xfrm>
      </p:grpSpPr>
      <p:sp>
        <p:nvSpPr>
          <p:cNvPr id="3" name="Substituent conținut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B08F0479-F51A-4C14-805F-C2742965C800}" type="datetimeFigureOut">
              <a:rPr lang="ro-RO" smtClean="0"/>
              <a:t>26.02.2020</a:t>
            </a:fld>
            <a:endParaRPr lang="ro-RO"/>
          </a:p>
        </p:txBody>
      </p:sp>
      <p:sp>
        <p:nvSpPr>
          <p:cNvPr id="6" name="Substituent subsol 5"/>
          <p:cNvSpPr>
            <a:spLocks noGrp="1"/>
          </p:cNvSpPr>
          <p:nvPr>
            <p:ph type="ftr" sz="quarter" idx="11"/>
          </p:nvPr>
        </p:nvSpPr>
        <p:spPr/>
        <p:txBody>
          <a:bodyPr/>
          <a:lstStyle>
            <a:extLst/>
          </a:lstStyle>
          <a:p>
            <a:endParaRPr lang="ro-RO"/>
          </a:p>
        </p:txBody>
      </p:sp>
      <p:sp>
        <p:nvSpPr>
          <p:cNvPr id="7" name="Substituent număr diapozitiv 6"/>
          <p:cNvSpPr>
            <a:spLocks noGrp="1"/>
          </p:cNvSpPr>
          <p:nvPr>
            <p:ph type="sldNum" sz="quarter" idx="12"/>
          </p:nvPr>
        </p:nvSpPr>
        <p:spPr/>
        <p:txBody>
          <a:bodyPr/>
          <a:lstStyle>
            <a:extLst/>
          </a:lstStyle>
          <a:p>
            <a:fld id="{8E268695-B7FE-4E82-BE0B-3F214F93D625}" type="slidenum">
              <a:rPr lang="ro-RO" smtClean="0"/>
              <a:t>‹#›</a:t>
            </a:fld>
            <a:endParaRPr lang="ro-RO"/>
          </a:p>
        </p:txBody>
      </p:sp>
      <p:sp>
        <p:nvSpPr>
          <p:cNvPr id="8" name="Titlu 7"/>
          <p:cNvSpPr>
            <a:spLocks noGrp="1"/>
          </p:cNvSpPr>
          <p:nvPr>
            <p:ph type="title"/>
          </p:nvPr>
        </p:nvSpPr>
        <p:spPr/>
        <p:txBody>
          <a:bodyPr rtlCol="0"/>
          <a:lstStyle>
            <a:extLst/>
          </a:lstStyle>
          <a:p>
            <a:r>
              <a:rPr kumimoji="0" lang="ro-RO" smtClean="0"/>
              <a:t>Clic pentru editare stil titlu</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ție">
    <p:bg>
      <p:bgRef idx="1003">
        <a:schemeClr val="bg1"/>
      </p:bgRef>
    </p:bg>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8229600" cy="1143000"/>
          </a:xfrm>
        </p:spPr>
        <p:txBody>
          <a:bodyPr anchor="ctr"/>
          <a:lstStyle>
            <a:lvl1pPr>
              <a:defRPr/>
            </a:lvl1pPr>
            <a:extLst/>
          </a:lstStyle>
          <a:p>
            <a:r>
              <a:rPr kumimoji="0" lang="ro-RO" smtClean="0"/>
              <a:t>Clic pentru editare stil titlu</a:t>
            </a:r>
            <a:endParaRPr kumimoji="0" lang="en-US"/>
          </a:p>
        </p:txBody>
      </p:sp>
      <p:sp>
        <p:nvSpPr>
          <p:cNvPr id="3" name="Substituent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Clic pentru editare stiluri text Coordonator</a:t>
            </a:r>
          </a:p>
        </p:txBody>
      </p:sp>
      <p:sp>
        <p:nvSpPr>
          <p:cNvPr id="4" name="Substituent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Clic pentru editare stiluri text Coordonator</a:t>
            </a:r>
          </a:p>
        </p:txBody>
      </p:sp>
      <p:sp>
        <p:nvSpPr>
          <p:cNvPr id="5" name="Substituent conținut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extLst/>
          </a:lstStyle>
          <a:p>
            <a:fld id="{B08F0479-F51A-4C14-805F-C2742965C800}" type="datetimeFigureOut">
              <a:rPr lang="ro-RO" smtClean="0"/>
              <a:t>26.02.2020</a:t>
            </a:fld>
            <a:endParaRPr lang="ro-RO"/>
          </a:p>
        </p:txBody>
      </p:sp>
      <p:sp>
        <p:nvSpPr>
          <p:cNvPr id="8" name="Substituent subsol 7"/>
          <p:cNvSpPr>
            <a:spLocks noGrp="1"/>
          </p:cNvSpPr>
          <p:nvPr>
            <p:ph type="ftr" sz="quarter" idx="11"/>
          </p:nvPr>
        </p:nvSpPr>
        <p:spPr/>
        <p:txBody>
          <a:bodyPr/>
          <a:lstStyle>
            <a:extLst/>
          </a:lstStyle>
          <a:p>
            <a:endParaRPr lang="ro-RO"/>
          </a:p>
        </p:txBody>
      </p:sp>
      <p:sp>
        <p:nvSpPr>
          <p:cNvPr id="9" name="Substituent număr diapozitiv 8"/>
          <p:cNvSpPr>
            <a:spLocks noGrp="1"/>
          </p:cNvSpPr>
          <p:nvPr>
            <p:ph type="sldNum" sz="quarter" idx="12"/>
          </p:nvPr>
        </p:nvSpPr>
        <p:spPr/>
        <p:txBody>
          <a:bodyPr/>
          <a:lstStyle>
            <a:extLst/>
          </a:lstStyle>
          <a:p>
            <a:fld id="{8E268695-B7FE-4E82-BE0B-3F214F93D625}" type="slidenum">
              <a:rPr lang="ro-RO" smtClean="0"/>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bg>
      <p:bgRef idx="1002">
        <a:schemeClr val="bg1"/>
      </p:bgRef>
    </p:bg>
    <p:spTree>
      <p:nvGrpSpPr>
        <p:cNvPr id="1" name=""/>
        <p:cNvGrpSpPr/>
        <p:nvPr/>
      </p:nvGrpSpPr>
      <p:grpSpPr>
        <a:xfrm>
          <a:off x="0" y="0"/>
          <a:ext cx="0" cy="0"/>
          <a:chOff x="0" y="0"/>
          <a:chExt cx="0" cy="0"/>
        </a:xfrm>
      </p:grpSpPr>
      <p:sp>
        <p:nvSpPr>
          <p:cNvPr id="3" name="Substituent dată 2"/>
          <p:cNvSpPr>
            <a:spLocks noGrp="1"/>
          </p:cNvSpPr>
          <p:nvPr>
            <p:ph type="dt" sz="half" idx="10"/>
          </p:nvPr>
        </p:nvSpPr>
        <p:spPr/>
        <p:txBody>
          <a:bodyPr/>
          <a:lstStyle>
            <a:extLst/>
          </a:lstStyle>
          <a:p>
            <a:fld id="{B08F0479-F51A-4C14-805F-C2742965C800}" type="datetimeFigureOut">
              <a:rPr lang="ro-RO" smtClean="0"/>
              <a:t>26.02.2020</a:t>
            </a:fld>
            <a:endParaRPr lang="ro-RO"/>
          </a:p>
        </p:txBody>
      </p:sp>
      <p:sp>
        <p:nvSpPr>
          <p:cNvPr id="4" name="Substituent subsol 3"/>
          <p:cNvSpPr>
            <a:spLocks noGrp="1"/>
          </p:cNvSpPr>
          <p:nvPr>
            <p:ph type="ftr" sz="quarter" idx="11"/>
          </p:nvPr>
        </p:nvSpPr>
        <p:spPr/>
        <p:txBody>
          <a:bodyPr/>
          <a:lstStyle>
            <a:extLst/>
          </a:lstStyle>
          <a:p>
            <a:endParaRPr lang="ro-RO"/>
          </a:p>
        </p:txBody>
      </p:sp>
      <p:sp>
        <p:nvSpPr>
          <p:cNvPr id="5" name="Substituent număr diapozitiv 4"/>
          <p:cNvSpPr>
            <a:spLocks noGrp="1"/>
          </p:cNvSpPr>
          <p:nvPr>
            <p:ph type="sldNum" sz="quarter" idx="12"/>
          </p:nvPr>
        </p:nvSpPr>
        <p:spPr/>
        <p:txBody>
          <a:bodyPr/>
          <a:lstStyle>
            <a:extLst/>
          </a:lstStyle>
          <a:p>
            <a:fld id="{8E268695-B7FE-4E82-BE0B-3F214F93D625}" type="slidenum">
              <a:rPr lang="ro-RO" smtClean="0"/>
              <a:t>‹#›</a:t>
            </a:fld>
            <a:endParaRPr lang="ro-RO"/>
          </a:p>
        </p:txBody>
      </p:sp>
      <p:sp>
        <p:nvSpPr>
          <p:cNvPr id="6" name="Titlu 5"/>
          <p:cNvSpPr>
            <a:spLocks noGrp="1"/>
          </p:cNvSpPr>
          <p:nvPr>
            <p:ph type="title"/>
          </p:nvPr>
        </p:nvSpPr>
        <p:spPr/>
        <p:txBody>
          <a:bodyPr rtlCol="0"/>
          <a:lstStyle>
            <a:extLst/>
          </a:lstStyle>
          <a:p>
            <a:r>
              <a:rPr kumimoji="0" lang="ro-RO" smtClean="0"/>
              <a:t>Clic pentru editare stil titlu</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extLst/>
          </a:lstStyle>
          <a:p>
            <a:fld id="{B08F0479-F51A-4C14-805F-C2742965C800}" type="datetimeFigureOut">
              <a:rPr lang="ro-RO" smtClean="0"/>
              <a:t>26.02.2020</a:t>
            </a:fld>
            <a:endParaRPr lang="ro-RO"/>
          </a:p>
        </p:txBody>
      </p:sp>
      <p:sp>
        <p:nvSpPr>
          <p:cNvPr id="3" name="Substituent subsol 2"/>
          <p:cNvSpPr>
            <a:spLocks noGrp="1"/>
          </p:cNvSpPr>
          <p:nvPr>
            <p:ph type="ftr" sz="quarter" idx="11"/>
          </p:nvPr>
        </p:nvSpPr>
        <p:spPr/>
        <p:txBody>
          <a:bodyPr/>
          <a:lstStyle>
            <a:extLst/>
          </a:lstStyle>
          <a:p>
            <a:endParaRPr lang="ro-RO"/>
          </a:p>
        </p:txBody>
      </p:sp>
      <p:sp>
        <p:nvSpPr>
          <p:cNvPr id="4" name="Substituent număr diapozitiv 3"/>
          <p:cNvSpPr>
            <a:spLocks noGrp="1"/>
          </p:cNvSpPr>
          <p:nvPr>
            <p:ph type="sldNum" sz="quarter" idx="12"/>
          </p:nvPr>
        </p:nvSpPr>
        <p:spPr/>
        <p:txBody>
          <a:bodyPr/>
          <a:lstStyle>
            <a:extLst/>
          </a:lstStyle>
          <a:p>
            <a:fld id="{8E268695-B7FE-4E82-BE0B-3F214F93D625}"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bg>
      <p:bgRef idx="1003">
        <a:schemeClr val="bg1"/>
      </p:bgRef>
    </p:bg>
    <p:spTree>
      <p:nvGrpSpPr>
        <p:cNvPr id="1" name=""/>
        <p:cNvGrpSpPr/>
        <p:nvPr/>
      </p:nvGrpSpPr>
      <p:grpSpPr>
        <a:xfrm>
          <a:off x="0" y="0"/>
          <a:ext cx="0" cy="0"/>
          <a:chOff x="0" y="0"/>
          <a:chExt cx="0" cy="0"/>
        </a:xfrm>
      </p:grpSpPr>
      <p:sp>
        <p:nvSpPr>
          <p:cNvPr id="2" name="Titlu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o-RO" smtClean="0"/>
              <a:t>Clic pentru editare stil titlu</a:t>
            </a:r>
            <a:endParaRPr kumimoji="0" lang="en-US"/>
          </a:p>
        </p:txBody>
      </p:sp>
      <p:sp>
        <p:nvSpPr>
          <p:cNvPr id="3" name="Substituent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o-RO" smtClean="0"/>
              <a:t>Clic pentru editare stiluri text Coordonator</a:t>
            </a:r>
          </a:p>
        </p:txBody>
      </p:sp>
      <p:sp>
        <p:nvSpPr>
          <p:cNvPr id="4" name="Substituent conținut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a:xfrm>
            <a:off x="6727032" y="6407944"/>
            <a:ext cx="1920240" cy="365760"/>
          </a:xfrm>
        </p:spPr>
        <p:txBody>
          <a:bodyPr/>
          <a:lstStyle>
            <a:extLst/>
          </a:lstStyle>
          <a:p>
            <a:fld id="{B08F0479-F51A-4C14-805F-C2742965C800}" type="datetimeFigureOut">
              <a:rPr lang="ro-RO" smtClean="0"/>
              <a:t>26.02.2020</a:t>
            </a:fld>
            <a:endParaRPr lang="ro-RO"/>
          </a:p>
        </p:txBody>
      </p:sp>
      <p:sp>
        <p:nvSpPr>
          <p:cNvPr id="6" name="Substituent subsol 5"/>
          <p:cNvSpPr>
            <a:spLocks noGrp="1"/>
          </p:cNvSpPr>
          <p:nvPr>
            <p:ph type="ftr" sz="quarter" idx="11"/>
          </p:nvPr>
        </p:nvSpPr>
        <p:spPr/>
        <p:txBody>
          <a:bodyPr/>
          <a:lstStyle>
            <a:extLst/>
          </a:lstStyle>
          <a:p>
            <a:endParaRPr lang="ro-RO"/>
          </a:p>
        </p:txBody>
      </p:sp>
      <p:sp>
        <p:nvSpPr>
          <p:cNvPr id="7" name="Substituent număr diapozitiv 6"/>
          <p:cNvSpPr>
            <a:spLocks noGrp="1"/>
          </p:cNvSpPr>
          <p:nvPr>
            <p:ph type="sldNum" sz="quarter" idx="12"/>
          </p:nvPr>
        </p:nvSpPr>
        <p:spPr/>
        <p:txBody>
          <a:bodyPr/>
          <a:lstStyle>
            <a:extLst/>
          </a:lstStyle>
          <a:p>
            <a:fld id="{8E268695-B7FE-4E82-BE0B-3F214F93D625}" type="slidenum">
              <a:rPr lang="ro-RO" smtClean="0"/>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bg>
      <p:bgRef idx="1002">
        <a:schemeClr val="bg1"/>
      </p:bgRef>
    </p:bg>
    <p:spTree>
      <p:nvGrpSpPr>
        <p:cNvPr id="1" name=""/>
        <p:cNvGrpSpPr/>
        <p:nvPr/>
      </p:nvGrpSpPr>
      <p:grpSpPr>
        <a:xfrm>
          <a:off x="0" y="0"/>
          <a:ext cx="0" cy="0"/>
          <a:chOff x="0" y="0"/>
          <a:chExt cx="0" cy="0"/>
        </a:xfrm>
      </p:grpSpPr>
      <p:sp>
        <p:nvSpPr>
          <p:cNvPr id="4" name="Substituent tex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o-RO" smtClean="0"/>
              <a:t>Clic pentru editare stiluri text Coordonator</a:t>
            </a:r>
          </a:p>
        </p:txBody>
      </p:sp>
      <p:sp>
        <p:nvSpPr>
          <p:cNvPr id="3" name="Substituent i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o-RO" smtClean="0"/>
              <a:t>Faceți clic pe pictogramă pentru a adăuga o imagine</a:t>
            </a:r>
            <a:endParaRPr kumimoji="0" lang="en-US" dirty="0"/>
          </a:p>
        </p:txBody>
      </p:sp>
      <p:sp>
        <p:nvSpPr>
          <p:cNvPr id="5" name="Substituent dată 4"/>
          <p:cNvSpPr>
            <a:spLocks noGrp="1"/>
          </p:cNvSpPr>
          <p:nvPr>
            <p:ph type="dt" sz="half" idx="10"/>
          </p:nvPr>
        </p:nvSpPr>
        <p:spPr/>
        <p:txBody>
          <a:bodyPr/>
          <a:lstStyle>
            <a:lvl1pPr>
              <a:defRPr>
                <a:solidFill>
                  <a:schemeClr val="tx1"/>
                </a:solidFill>
              </a:defRPr>
            </a:lvl1pPr>
            <a:extLst/>
          </a:lstStyle>
          <a:p>
            <a:fld id="{B08F0479-F51A-4C14-805F-C2742965C800}" type="datetimeFigureOut">
              <a:rPr lang="ro-RO" smtClean="0"/>
              <a:t>26.02.2020</a:t>
            </a:fld>
            <a:endParaRPr lang="ro-RO"/>
          </a:p>
        </p:txBody>
      </p:sp>
      <p:sp>
        <p:nvSpPr>
          <p:cNvPr id="6" name="Substituent subsol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o-RO"/>
          </a:p>
        </p:txBody>
      </p:sp>
      <p:sp>
        <p:nvSpPr>
          <p:cNvPr id="7" name="Substituent număr diapozitiv 6"/>
          <p:cNvSpPr>
            <a:spLocks noGrp="1"/>
          </p:cNvSpPr>
          <p:nvPr>
            <p:ph type="sldNum" sz="quarter" idx="12"/>
          </p:nvPr>
        </p:nvSpPr>
        <p:spPr/>
        <p:txBody>
          <a:bodyPr/>
          <a:lstStyle>
            <a:lvl1pPr>
              <a:defRPr>
                <a:solidFill>
                  <a:schemeClr val="tx1"/>
                </a:solidFill>
              </a:defRPr>
            </a:lvl1pPr>
            <a:extLst/>
          </a:lstStyle>
          <a:p>
            <a:fld id="{8E268695-B7FE-4E82-BE0B-3F214F93D625}" type="slidenum">
              <a:rPr lang="ro-RO" smtClean="0"/>
              <a:t>‹#›</a:t>
            </a:fld>
            <a:endParaRPr lang="ro-RO"/>
          </a:p>
        </p:txBody>
      </p:sp>
      <p:sp>
        <p:nvSpPr>
          <p:cNvPr id="2" name="Titlu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o-RO" smtClean="0"/>
              <a:t>Clic pentru editare stil titlu</a:t>
            </a:r>
            <a:endParaRPr kumimoji="0" lang="en-US"/>
          </a:p>
        </p:txBody>
      </p:sp>
      <p:sp>
        <p:nvSpPr>
          <p:cNvPr id="8" name="Formă liberă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ă liberă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unghi drept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ctor drep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În zigzag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În zigzag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ă liberă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ă liberă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unghi drept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ctor drep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ubstituent titl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o-RO" smtClean="0"/>
              <a:t>Clic pentru editare stil titlu</a:t>
            </a:r>
            <a:endParaRPr kumimoji="0" lang="en-US"/>
          </a:p>
        </p:txBody>
      </p:sp>
      <p:sp>
        <p:nvSpPr>
          <p:cNvPr id="30" name="Substituent tex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o-RO" smtClean="0"/>
              <a:t>Clic pentru editare stiluri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0" name="Substituent dată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08F0479-F51A-4C14-805F-C2742965C800}" type="datetimeFigureOut">
              <a:rPr lang="ro-RO" smtClean="0"/>
              <a:t>26.02.2020</a:t>
            </a:fld>
            <a:endParaRPr lang="ro-RO"/>
          </a:p>
        </p:txBody>
      </p:sp>
      <p:sp>
        <p:nvSpPr>
          <p:cNvPr id="22" name="Substituent subsol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o-RO"/>
          </a:p>
        </p:txBody>
      </p:sp>
      <p:sp>
        <p:nvSpPr>
          <p:cNvPr id="18" name="Substituent număr diapozitiv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E268695-B7FE-4E82-BE0B-3F214F93D625}"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755576" y="1052736"/>
            <a:ext cx="7772400" cy="1829761"/>
          </a:xfrm>
        </p:spPr>
        <p:txBody>
          <a:bodyPr>
            <a:normAutofit/>
          </a:bodyPr>
          <a:lstStyle/>
          <a:p>
            <a:r>
              <a:rPr lang="ro-RO" dirty="0" smtClean="0"/>
              <a:t>CUM SE CÂȘTIGĂ BANII?</a:t>
            </a:r>
            <a:endParaRPr lang="ro-RO" dirty="0"/>
          </a:p>
        </p:txBody>
      </p:sp>
      <p:sp>
        <p:nvSpPr>
          <p:cNvPr id="3" name="Subtitlu 2"/>
          <p:cNvSpPr>
            <a:spLocks noGrp="1"/>
          </p:cNvSpPr>
          <p:nvPr>
            <p:ph type="subTitle" idx="1"/>
          </p:nvPr>
        </p:nvSpPr>
        <p:spPr/>
        <p:txBody>
          <a:bodyPr>
            <a:normAutofit fontScale="92500" lnSpcReduction="10000"/>
          </a:bodyPr>
          <a:lstStyle/>
          <a:p>
            <a:r>
              <a:rPr lang="ro-RO" dirty="0" smtClean="0"/>
              <a:t>PROF.ÎNV. PRIMAR MÎNZICU SIMONA VALENTINA</a:t>
            </a:r>
          </a:p>
          <a:p>
            <a:r>
              <a:rPr lang="ro-RO" dirty="0" smtClean="0"/>
              <a:t>CLS I-LICEUL TEORETIC,,ȘERBAN VODĂ</a:t>
            </a:r>
            <a:r>
              <a:rPr lang="en-US" dirty="0" smtClean="0"/>
              <a:t>”</a:t>
            </a:r>
            <a:r>
              <a:rPr lang="ro-RO" dirty="0" smtClean="0"/>
              <a:t> SLĂNIC, PRAHOVA</a:t>
            </a:r>
            <a:endParaRPr lang="ro-RO" dirty="0"/>
          </a:p>
        </p:txBody>
      </p:sp>
    </p:spTree>
    <p:extLst>
      <p:ext uri="{BB962C8B-B14F-4D97-AF65-F5344CB8AC3E}">
        <p14:creationId xmlns:p14="http://schemas.microsoft.com/office/powerpoint/2010/main" val="3402028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547664" y="1600200"/>
            <a:ext cx="5976664" cy="4525963"/>
          </a:xfrm>
        </p:spPr>
        <p:txBody>
          <a:bodyPr/>
          <a:lstStyle/>
          <a:p>
            <a:pPr lvl="0" algn="just">
              <a:lnSpc>
                <a:spcPct val="115000"/>
              </a:lnSpc>
              <a:tabLst>
                <a:tab pos="914400" algn="l"/>
              </a:tabLst>
            </a:pPr>
            <a:endParaRPr lang="ro-RO" sz="4800" dirty="0" smtClean="0">
              <a:solidFill>
                <a:prstClr val="black"/>
              </a:solidFill>
              <a:latin typeface="Times New Roman"/>
              <a:ea typeface="SimSun"/>
              <a:cs typeface="Times New Roman"/>
            </a:endParaRPr>
          </a:p>
          <a:p>
            <a:pPr lvl="0" algn="just">
              <a:lnSpc>
                <a:spcPct val="115000"/>
              </a:lnSpc>
              <a:tabLst>
                <a:tab pos="914400" algn="l"/>
              </a:tabLst>
            </a:pPr>
            <a:r>
              <a:rPr lang="ro-RO" sz="4800" dirty="0" smtClean="0">
                <a:solidFill>
                  <a:prstClr val="black"/>
                </a:solidFill>
                <a:latin typeface="Times New Roman"/>
                <a:ea typeface="SimSun"/>
                <a:cs typeface="Times New Roman"/>
              </a:rPr>
              <a:t>Le </a:t>
            </a:r>
            <a:r>
              <a:rPr lang="ro-RO" sz="4800" dirty="0">
                <a:solidFill>
                  <a:prstClr val="black"/>
                </a:solidFill>
                <a:latin typeface="Times New Roman"/>
                <a:ea typeface="SimSun"/>
                <a:cs typeface="Times New Roman"/>
              </a:rPr>
              <a:t>doresc mult </a:t>
            </a:r>
            <a:r>
              <a:rPr lang="ro-RO" sz="4800" dirty="0" smtClean="0">
                <a:solidFill>
                  <a:prstClr val="black"/>
                </a:solidFill>
                <a:latin typeface="Times New Roman"/>
                <a:ea typeface="SimSun"/>
                <a:cs typeface="Times New Roman"/>
              </a:rPr>
              <a:t>succes</a:t>
            </a:r>
          </a:p>
          <a:p>
            <a:pPr marL="0" lvl="0" indent="0" algn="just">
              <a:lnSpc>
                <a:spcPct val="115000"/>
              </a:lnSpc>
              <a:buNone/>
              <a:tabLst>
                <a:tab pos="914400" algn="l"/>
              </a:tabLst>
            </a:pPr>
            <a:r>
              <a:rPr lang="ro-RO" sz="4800" dirty="0" smtClean="0">
                <a:solidFill>
                  <a:prstClr val="black"/>
                </a:solidFill>
                <a:latin typeface="Times New Roman"/>
                <a:ea typeface="SimSun"/>
                <a:cs typeface="Times New Roman"/>
              </a:rPr>
              <a:t>       și </a:t>
            </a:r>
            <a:r>
              <a:rPr lang="ro-RO" sz="4800" dirty="0">
                <a:solidFill>
                  <a:prstClr val="black"/>
                </a:solidFill>
                <a:latin typeface="Times New Roman"/>
                <a:ea typeface="SimSun"/>
                <a:cs typeface="Times New Roman"/>
              </a:rPr>
              <a:t>spor în toate!</a:t>
            </a:r>
            <a:endParaRPr lang="ro-RO" sz="4800" dirty="0">
              <a:solidFill>
                <a:prstClr val="black"/>
              </a:solidFill>
              <a:ea typeface="Calibri"/>
              <a:cs typeface="Times New Roman"/>
            </a:endParaRPr>
          </a:p>
          <a:p>
            <a:endParaRPr lang="ro-RO" dirty="0"/>
          </a:p>
        </p:txBody>
      </p:sp>
    </p:spTree>
    <p:extLst>
      <p:ext uri="{BB962C8B-B14F-4D97-AF65-F5344CB8AC3E}">
        <p14:creationId xmlns:p14="http://schemas.microsoft.com/office/powerpoint/2010/main" val="2982513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pPr>
              <a:spcAft>
                <a:spcPts val="0"/>
              </a:spcAft>
              <a:tabLst>
                <a:tab pos="914400" algn="l"/>
              </a:tabLst>
            </a:pPr>
            <a:r>
              <a:rPr lang="en-US" dirty="0" smtClean="0">
                <a:effectLst/>
                <a:latin typeface="Times New Roman"/>
                <a:ea typeface="SimSun"/>
              </a:rPr>
              <a:t>   </a:t>
            </a:r>
            <a:r>
              <a:rPr lang="ro-RO" dirty="0" smtClean="0">
                <a:effectLst/>
                <a:latin typeface="Times New Roman"/>
                <a:ea typeface="SimSun"/>
              </a:rPr>
              <a:t>Zice Anca de cinci ani:</a:t>
            </a:r>
            <a:endParaRPr lang="ro-RO" dirty="0" smtClean="0">
              <a:effectLst/>
              <a:latin typeface="Times New Roman"/>
              <a:ea typeface="Times New Roman"/>
            </a:endParaRPr>
          </a:p>
          <a:p>
            <a:pPr>
              <a:spcAft>
                <a:spcPts val="0"/>
              </a:spcAft>
              <a:tabLst>
                <a:tab pos="914400" algn="l"/>
              </a:tabLst>
            </a:pPr>
            <a:r>
              <a:rPr lang="ro-RO" dirty="0" smtClean="0">
                <a:effectLst/>
                <a:latin typeface="Times New Roman"/>
                <a:ea typeface="SimSun"/>
              </a:rPr>
              <a:t>  ,,Vreau să am un pom cu bani</a:t>
            </a:r>
            <a:endParaRPr lang="ro-RO" dirty="0" smtClean="0">
              <a:effectLst/>
              <a:latin typeface="Times New Roman"/>
              <a:ea typeface="Times New Roman"/>
            </a:endParaRPr>
          </a:p>
          <a:p>
            <a:pPr>
              <a:spcAft>
                <a:spcPts val="0"/>
              </a:spcAft>
              <a:tabLst>
                <a:tab pos="914400" algn="l"/>
              </a:tabLst>
            </a:pPr>
            <a:r>
              <a:rPr lang="ro-RO" dirty="0" smtClean="0">
                <a:effectLst/>
                <a:latin typeface="Times New Roman"/>
                <a:ea typeface="SimSun"/>
              </a:rPr>
              <a:t>    Şi de-acolo să iau mii</a:t>
            </a:r>
            <a:endParaRPr lang="ro-RO" dirty="0" smtClean="0">
              <a:effectLst/>
              <a:latin typeface="Times New Roman"/>
              <a:ea typeface="Times New Roman"/>
            </a:endParaRPr>
          </a:p>
          <a:p>
            <a:pPr>
              <a:spcAft>
                <a:spcPts val="0"/>
              </a:spcAft>
              <a:tabLst>
                <a:tab pos="914400" algn="l"/>
              </a:tabLst>
            </a:pPr>
            <a:r>
              <a:rPr lang="ro-RO" dirty="0" smtClean="0">
                <a:effectLst/>
                <a:latin typeface="Times New Roman"/>
                <a:ea typeface="SimSun"/>
              </a:rPr>
              <a:t>    Ca să-mi cumpăr jucării.</a:t>
            </a:r>
            <a:r>
              <a:rPr lang="en-US" dirty="0" smtClean="0">
                <a:effectLst/>
                <a:latin typeface="Times New Roman"/>
                <a:ea typeface="SimSun"/>
              </a:rPr>
              <a:t>”</a:t>
            </a:r>
            <a:endParaRPr lang="ro-RO" dirty="0" smtClean="0">
              <a:effectLst/>
              <a:latin typeface="Times New Roman"/>
              <a:ea typeface="Times New Roman"/>
            </a:endParaRPr>
          </a:p>
          <a:p>
            <a:pPr>
              <a:spcAft>
                <a:spcPts val="0"/>
              </a:spcAft>
              <a:tabLst>
                <a:tab pos="914400" algn="l"/>
              </a:tabLst>
            </a:pPr>
            <a:r>
              <a:rPr lang="en-US" dirty="0" smtClean="0">
                <a:effectLst/>
                <a:latin typeface="Times New Roman"/>
                <a:ea typeface="SimSun"/>
              </a:rPr>
              <a:t>    </a:t>
            </a:r>
            <a:r>
              <a:rPr lang="en-US" dirty="0" err="1" smtClean="0">
                <a:effectLst/>
                <a:latin typeface="Times New Roman"/>
                <a:ea typeface="SimSun"/>
              </a:rPr>
              <a:t>Zice</a:t>
            </a:r>
            <a:r>
              <a:rPr lang="en-US" dirty="0" smtClean="0">
                <a:effectLst/>
                <a:latin typeface="Times New Roman"/>
                <a:ea typeface="SimSun"/>
              </a:rPr>
              <a:t> mama:,,</a:t>
            </a:r>
            <a:r>
              <a:rPr lang="en-US" dirty="0" err="1" smtClean="0">
                <a:effectLst/>
                <a:latin typeface="Times New Roman"/>
                <a:ea typeface="SimSun"/>
              </a:rPr>
              <a:t>Draga</a:t>
            </a:r>
            <a:r>
              <a:rPr lang="en-US" dirty="0" smtClean="0">
                <a:effectLst/>
                <a:latin typeface="Times New Roman"/>
                <a:ea typeface="SimSun"/>
              </a:rPr>
              <a:t> mea,</a:t>
            </a:r>
            <a:endParaRPr lang="ro-RO" dirty="0" smtClean="0">
              <a:effectLst/>
              <a:latin typeface="Times New Roman"/>
              <a:ea typeface="Times New Roman"/>
            </a:endParaRPr>
          </a:p>
          <a:p>
            <a:pPr>
              <a:spcAft>
                <a:spcPts val="0"/>
              </a:spcAft>
              <a:tabLst>
                <a:tab pos="914400" algn="l"/>
              </a:tabLst>
            </a:pPr>
            <a:r>
              <a:rPr lang="en-US" dirty="0" smtClean="0">
                <a:effectLst/>
                <a:latin typeface="Times New Roman"/>
                <a:ea typeface="SimSun"/>
              </a:rPr>
              <a:t>     Nu exist</a:t>
            </a:r>
            <a:r>
              <a:rPr lang="ro-RO" dirty="0" smtClean="0">
                <a:effectLst/>
                <a:latin typeface="Times New Roman"/>
                <a:ea typeface="SimSun"/>
              </a:rPr>
              <a:t>ă-aşa ceva!</a:t>
            </a:r>
            <a:r>
              <a:rPr lang="en-US" dirty="0" smtClean="0">
                <a:effectLst/>
                <a:latin typeface="Times New Roman"/>
                <a:ea typeface="SimSun"/>
              </a:rPr>
              <a:t>”</a:t>
            </a:r>
            <a:endParaRPr lang="ro-RO" dirty="0" smtClean="0">
              <a:effectLst/>
              <a:latin typeface="Times New Roman"/>
              <a:ea typeface="Times New Roman"/>
            </a:endParaRPr>
          </a:p>
          <a:p>
            <a:endParaRPr lang="ro-RO" dirty="0"/>
          </a:p>
        </p:txBody>
      </p:sp>
      <p:sp>
        <p:nvSpPr>
          <p:cNvPr id="2" name="Titlu 1"/>
          <p:cNvSpPr>
            <a:spLocks noGrp="1"/>
          </p:cNvSpPr>
          <p:nvPr>
            <p:ph type="title"/>
          </p:nvPr>
        </p:nvSpPr>
        <p:spPr>
          <a:xfrm>
            <a:off x="539552" y="476672"/>
            <a:ext cx="8229600" cy="1143000"/>
          </a:xfrm>
        </p:spPr>
        <p:txBody>
          <a:bodyPr>
            <a:normAutofit fontScale="90000"/>
          </a:bodyPr>
          <a:lstStyle/>
          <a:p>
            <a:pPr>
              <a:spcAft>
                <a:spcPts val="0"/>
              </a:spcAft>
              <a:tabLst>
                <a:tab pos="914400" algn="l"/>
              </a:tabLst>
            </a:pPr>
            <a:r>
              <a:rPr lang="ro-RO" dirty="0" smtClean="0">
                <a:effectLst/>
                <a:latin typeface="Times New Roman"/>
                <a:ea typeface="SimSun"/>
              </a:rPr>
              <a:t>Introducerea în noua lecţie se poate face prin prezentarea poeziei:</a:t>
            </a:r>
            <a:r>
              <a:rPr lang="ro-RO" dirty="0" smtClean="0">
                <a:effectLst/>
                <a:latin typeface="Times New Roman"/>
                <a:ea typeface="Times New Roman"/>
              </a:rPr>
              <a:t/>
            </a:r>
            <a:br>
              <a:rPr lang="ro-RO" dirty="0" smtClean="0">
                <a:effectLst/>
                <a:latin typeface="Times New Roman"/>
                <a:ea typeface="Times New Roman"/>
              </a:rPr>
            </a:br>
            <a:endParaRPr lang="ro-RO" dirty="0"/>
          </a:p>
        </p:txBody>
      </p:sp>
    </p:spTree>
    <p:extLst>
      <p:ext uri="{BB962C8B-B14F-4D97-AF65-F5344CB8AC3E}">
        <p14:creationId xmlns:p14="http://schemas.microsoft.com/office/powerpoint/2010/main" val="1571042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normAutofit lnSpcReduction="10000"/>
          </a:bodyPr>
          <a:lstStyle/>
          <a:p>
            <a:pPr>
              <a:spcAft>
                <a:spcPts val="0"/>
              </a:spcAft>
              <a:tabLst>
                <a:tab pos="914400" algn="l"/>
              </a:tabLst>
            </a:pPr>
            <a:endParaRPr lang="ro-RO" dirty="0" smtClean="0">
              <a:effectLst/>
              <a:latin typeface="Times New Roman"/>
              <a:ea typeface="SimSun"/>
            </a:endParaRPr>
          </a:p>
          <a:p>
            <a:pPr>
              <a:spcAft>
                <a:spcPts val="0"/>
              </a:spcAft>
              <a:tabLst>
                <a:tab pos="914400" algn="l"/>
              </a:tabLst>
            </a:pPr>
            <a:r>
              <a:rPr lang="ro-RO" dirty="0" smtClean="0">
                <a:effectLst/>
                <a:latin typeface="Times New Roman"/>
                <a:ea typeface="SimSun"/>
              </a:rPr>
              <a:t>Discuţii: </a:t>
            </a:r>
            <a:endParaRPr lang="ro-RO" dirty="0" smtClean="0">
              <a:effectLst/>
              <a:latin typeface="Times New Roman"/>
              <a:ea typeface="Times New Roman"/>
            </a:endParaRPr>
          </a:p>
          <a:p>
            <a:pPr lvl="0">
              <a:buFont typeface="Times New Roman"/>
              <a:buChar char="-"/>
              <a:tabLst>
                <a:tab pos="457200" algn="l"/>
                <a:tab pos="914400" algn="l"/>
              </a:tabLst>
            </a:pPr>
            <a:r>
              <a:rPr lang="ro-RO" dirty="0" smtClean="0">
                <a:effectLst/>
                <a:latin typeface="Times New Roman"/>
                <a:ea typeface="SimSun"/>
              </a:rPr>
              <a:t>Vă mai aduceţi aminte povestea monedei</a:t>
            </a:r>
            <a:r>
              <a:rPr lang="en-US" dirty="0" smtClean="0">
                <a:effectLst/>
                <a:latin typeface="Times New Roman"/>
                <a:ea typeface="SimSun"/>
              </a:rPr>
              <a:t>?</a:t>
            </a:r>
            <a:endParaRPr lang="ro-RO" dirty="0" smtClean="0">
              <a:effectLst/>
              <a:latin typeface="Times New Roman"/>
              <a:ea typeface="Times New Roman"/>
            </a:endParaRPr>
          </a:p>
          <a:p>
            <a:pPr lvl="0">
              <a:buFont typeface="Times New Roman"/>
              <a:buChar char="-"/>
              <a:tabLst>
                <a:tab pos="457200" algn="l"/>
                <a:tab pos="914400" algn="l"/>
              </a:tabLst>
            </a:pPr>
            <a:r>
              <a:rPr lang="ro-RO" dirty="0" smtClean="0">
                <a:effectLst/>
                <a:latin typeface="Times New Roman"/>
                <a:ea typeface="SimSun"/>
              </a:rPr>
              <a:t>La ce folosesc banii?</a:t>
            </a:r>
            <a:endParaRPr lang="ro-RO" dirty="0" smtClean="0">
              <a:effectLst/>
              <a:latin typeface="Times New Roman"/>
              <a:ea typeface="Times New Roman"/>
            </a:endParaRPr>
          </a:p>
          <a:p>
            <a:pPr lvl="0">
              <a:buFont typeface="Times New Roman"/>
              <a:buChar char="-"/>
              <a:tabLst>
                <a:tab pos="457200" algn="l"/>
                <a:tab pos="914400" algn="l"/>
              </a:tabLst>
            </a:pPr>
            <a:r>
              <a:rPr lang="ro-RO" dirty="0" smtClean="0">
                <a:effectLst/>
                <a:latin typeface="Times New Roman"/>
                <a:ea typeface="SimSun"/>
              </a:rPr>
              <a:t>Cine produce banii? Cine îi fabrică? Putem să fabricăm bani acasă?</a:t>
            </a:r>
            <a:endParaRPr lang="ro-RO" dirty="0" smtClean="0">
              <a:effectLst/>
              <a:latin typeface="Times New Roman"/>
              <a:ea typeface="Times New Roman"/>
            </a:endParaRPr>
          </a:p>
          <a:p>
            <a:pPr lvl="0">
              <a:buFont typeface="Times New Roman"/>
              <a:buChar char="-"/>
              <a:tabLst>
                <a:tab pos="457200" algn="l"/>
                <a:tab pos="914400" algn="l"/>
              </a:tabLst>
            </a:pPr>
            <a:r>
              <a:rPr lang="ro-RO" dirty="0" smtClean="0">
                <a:effectLst/>
                <a:latin typeface="Times New Roman"/>
                <a:ea typeface="SimSun"/>
              </a:rPr>
              <a:t>Cum făceau oamenii comerţ în trecut?</a:t>
            </a:r>
            <a:endParaRPr lang="ro-RO" dirty="0" smtClean="0">
              <a:effectLst/>
              <a:latin typeface="Times New Roman"/>
              <a:ea typeface="Times New Roman"/>
            </a:endParaRPr>
          </a:p>
          <a:p>
            <a:pPr lvl="0">
              <a:buFont typeface="Times New Roman"/>
              <a:buChar char="-"/>
              <a:tabLst>
                <a:tab pos="457200" algn="l"/>
                <a:tab pos="914400" algn="l"/>
              </a:tabLst>
            </a:pPr>
            <a:r>
              <a:rPr lang="ro-RO" dirty="0" smtClean="0">
                <a:effectLst/>
                <a:latin typeface="Times New Roman"/>
                <a:ea typeface="SimSun"/>
              </a:rPr>
              <a:t>Ce legătură are iubirea cu banii? (după cum am văzut în gluma anterioară) Ce putem spune despre oamenii care leagă prietenii în funcţie de starea materială a celorlalţi?</a:t>
            </a:r>
            <a:endParaRPr lang="ro-RO" dirty="0" smtClean="0">
              <a:effectLst/>
              <a:latin typeface="Times New Roman"/>
              <a:ea typeface="Times New Roman"/>
            </a:endParaRPr>
          </a:p>
          <a:p>
            <a:endParaRPr lang="ro-RO" dirty="0"/>
          </a:p>
        </p:txBody>
      </p:sp>
      <p:sp>
        <p:nvSpPr>
          <p:cNvPr id="2" name="Titlu 1"/>
          <p:cNvSpPr>
            <a:spLocks noGrp="1"/>
          </p:cNvSpPr>
          <p:nvPr>
            <p:ph type="title"/>
          </p:nvPr>
        </p:nvSpPr>
        <p:spPr/>
        <p:txBody>
          <a:bodyPr>
            <a:noAutofit/>
          </a:bodyPr>
          <a:lstStyle/>
          <a:p>
            <a:pPr>
              <a:spcAft>
                <a:spcPts val="0"/>
              </a:spcAft>
              <a:tabLst>
                <a:tab pos="914400" algn="l"/>
              </a:tabLst>
            </a:pPr>
            <a:r>
              <a:rPr lang="ro-RO" sz="2800" dirty="0" smtClean="0">
                <a:latin typeface="Times New Roman"/>
                <a:ea typeface="SimSun"/>
              </a:rPr>
              <a:t/>
            </a:r>
            <a:br>
              <a:rPr lang="ro-RO" sz="2800" dirty="0" smtClean="0">
                <a:latin typeface="Times New Roman"/>
                <a:ea typeface="SimSun"/>
              </a:rPr>
            </a:br>
            <a:r>
              <a:rPr lang="en-US" sz="2800" dirty="0" smtClean="0">
                <a:latin typeface="Times New Roman"/>
                <a:ea typeface="SimSun"/>
              </a:rPr>
              <a:t>D</a:t>
            </a:r>
            <a:r>
              <a:rPr lang="ro-RO" sz="2800" dirty="0" smtClean="0">
                <a:latin typeface="Times New Roman"/>
                <a:ea typeface="SimSun"/>
              </a:rPr>
              <a:t>ă</a:t>
            </a:r>
            <a:r>
              <a:rPr lang="en-US" sz="2800" dirty="0" smtClean="0">
                <a:latin typeface="Times New Roman"/>
                <a:ea typeface="SimSun"/>
              </a:rPr>
              <a:t>m </a:t>
            </a:r>
            <a:r>
              <a:rPr lang="ro-RO" sz="2800" dirty="0" smtClean="0">
                <a:effectLst/>
                <a:latin typeface="Times New Roman"/>
                <a:ea typeface="SimSun"/>
              </a:rPr>
              <a:t>de personaje care credeau că banii cresc în pom sau răsar din pământ.</a:t>
            </a:r>
            <a:r>
              <a:rPr lang="ro-RO" sz="2800" dirty="0" smtClean="0">
                <a:effectLst/>
                <a:latin typeface="Times New Roman"/>
                <a:ea typeface="Times New Roman"/>
              </a:rPr>
              <a:t/>
            </a:r>
            <a:br>
              <a:rPr lang="ro-RO" sz="2800" dirty="0" smtClean="0">
                <a:effectLst/>
                <a:latin typeface="Times New Roman"/>
                <a:ea typeface="Times New Roman"/>
              </a:rPr>
            </a:br>
            <a:endParaRPr lang="ro-RO" sz="2800" dirty="0"/>
          </a:p>
        </p:txBody>
      </p:sp>
    </p:spTree>
    <p:extLst>
      <p:ext uri="{BB962C8B-B14F-4D97-AF65-F5344CB8AC3E}">
        <p14:creationId xmlns:p14="http://schemas.microsoft.com/office/powerpoint/2010/main" val="3536310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endParaRPr lang="ro-RO" dirty="0"/>
          </a:p>
        </p:txBody>
      </p:sp>
      <p:sp>
        <p:nvSpPr>
          <p:cNvPr id="2" name="Titlu 1"/>
          <p:cNvSpPr>
            <a:spLocks noGrp="1"/>
          </p:cNvSpPr>
          <p:nvPr>
            <p:ph type="title"/>
          </p:nvPr>
        </p:nvSpPr>
        <p:spPr/>
        <p:txBody>
          <a:bodyPr>
            <a:normAutofit fontScale="90000"/>
          </a:bodyPr>
          <a:lstStyle/>
          <a:p>
            <a:r>
              <a:rPr lang="ro-RO" dirty="0" smtClean="0"/>
              <a:t>LA CE NE GÂNDIM CÂND AUZIM CUVÂNTUL,,BANI</a:t>
            </a:r>
            <a:r>
              <a:rPr lang="en-US" dirty="0" smtClean="0"/>
              <a:t>”?</a:t>
            </a:r>
            <a:endParaRPr lang="ro-RO" dirty="0"/>
          </a:p>
        </p:txBody>
      </p:sp>
      <p:pic>
        <p:nvPicPr>
          <p:cNvPr id="1026" name="Picture 2" descr="C:\Users\Valentina\Desktop\ed\words-00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49694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363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p>
            <a:pPr lvl="0">
              <a:buFont typeface="Times New Roman"/>
              <a:buChar char="-"/>
              <a:tabLst>
                <a:tab pos="457200" algn="l"/>
                <a:tab pos="914400" algn="l"/>
              </a:tabLst>
            </a:pPr>
            <a:endParaRPr lang="ro-RO" dirty="0" smtClean="0">
              <a:effectLst/>
              <a:latin typeface="Times New Roman"/>
              <a:ea typeface="SimSun"/>
            </a:endParaRPr>
          </a:p>
          <a:p>
            <a:pPr lvl="0">
              <a:buFont typeface="Times New Roman"/>
              <a:buChar char="-"/>
              <a:tabLst>
                <a:tab pos="457200" algn="l"/>
                <a:tab pos="914400" algn="l"/>
              </a:tabLst>
            </a:pPr>
            <a:endParaRPr lang="ro-RO" dirty="0" smtClean="0">
              <a:effectLst/>
              <a:latin typeface="Times New Roman"/>
              <a:ea typeface="SimSun"/>
            </a:endParaRPr>
          </a:p>
          <a:p>
            <a:pPr lvl="0">
              <a:buFont typeface="Times New Roman"/>
              <a:buChar char="-"/>
              <a:tabLst>
                <a:tab pos="457200" algn="l"/>
                <a:tab pos="914400" algn="l"/>
              </a:tabLst>
            </a:pPr>
            <a:endParaRPr lang="ro-RO" dirty="0" smtClean="0">
              <a:effectLst/>
              <a:latin typeface="Times New Roman"/>
              <a:ea typeface="SimSun"/>
            </a:endParaRPr>
          </a:p>
          <a:p>
            <a:pPr lvl="0">
              <a:buFont typeface="Times New Roman"/>
              <a:buChar char="-"/>
              <a:tabLst>
                <a:tab pos="457200" algn="l"/>
                <a:tab pos="914400" algn="l"/>
              </a:tabLst>
            </a:pPr>
            <a:r>
              <a:rPr lang="ro-RO" dirty="0" smtClean="0">
                <a:effectLst/>
                <a:latin typeface="Times New Roman"/>
                <a:ea typeface="SimSun"/>
              </a:rPr>
              <a:t>Despre unii oameni se spune: „ e putred de bogat pentru că ştie să facă bani”. Ce înseamnă a şti să faci bani? Este o tehnică specială? Ceva care se învaţă?</a:t>
            </a:r>
            <a:endParaRPr lang="ro-RO" dirty="0" smtClean="0">
              <a:effectLst/>
              <a:latin typeface="Times New Roman"/>
              <a:ea typeface="Times New Roman"/>
            </a:endParaRPr>
          </a:p>
          <a:p>
            <a:endParaRPr lang="ro-RO" dirty="0"/>
          </a:p>
        </p:txBody>
      </p:sp>
      <p:sp>
        <p:nvSpPr>
          <p:cNvPr id="2" name="Titlu 1"/>
          <p:cNvSpPr>
            <a:spLocks noGrp="1"/>
          </p:cNvSpPr>
          <p:nvPr>
            <p:ph type="title"/>
          </p:nvPr>
        </p:nvSpPr>
        <p:spPr>
          <a:xfrm>
            <a:off x="611560" y="764704"/>
            <a:ext cx="8229600" cy="1143000"/>
          </a:xfrm>
        </p:spPr>
        <p:txBody>
          <a:bodyPr/>
          <a:lstStyle/>
          <a:p>
            <a:r>
              <a:rPr lang="ro-RO" dirty="0" smtClean="0"/>
              <a:t>       </a:t>
            </a:r>
            <a:r>
              <a:rPr lang="en-US" dirty="0" smtClean="0"/>
              <a:t>NE D</a:t>
            </a:r>
            <a:r>
              <a:rPr lang="ro-RO" dirty="0" smtClean="0"/>
              <a:t>ĂM CU PĂREREA!</a:t>
            </a:r>
            <a:endParaRPr lang="ro-RO" dirty="0"/>
          </a:p>
        </p:txBody>
      </p:sp>
    </p:spTree>
    <p:extLst>
      <p:ext uri="{BB962C8B-B14F-4D97-AF65-F5344CB8AC3E}">
        <p14:creationId xmlns:p14="http://schemas.microsoft.com/office/powerpoint/2010/main" val="3462348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67544" y="1556792"/>
            <a:ext cx="8229600" cy="5001419"/>
          </a:xfrm>
        </p:spPr>
        <p:txBody>
          <a:bodyPr>
            <a:normAutofit/>
          </a:bodyPr>
          <a:lstStyle/>
          <a:p>
            <a:pPr marL="0" indent="0">
              <a:buNone/>
            </a:pPr>
            <a:r>
              <a:rPr lang="ro-RO" sz="2600" dirty="0" smtClean="0">
                <a:latin typeface="Times New Roman"/>
                <a:ea typeface="SimSun"/>
              </a:rPr>
              <a:t>Pe baza listei elevii au realizat</a:t>
            </a:r>
            <a:r>
              <a:rPr lang="ro-RO" sz="2600" dirty="0">
                <a:latin typeface="Times New Roman"/>
                <a:ea typeface="SimSun"/>
              </a:rPr>
              <a:t> c</a:t>
            </a:r>
            <a:r>
              <a:rPr lang="ro-RO" sz="2600" dirty="0" smtClean="0">
                <a:effectLst/>
                <a:latin typeface="Times New Roman"/>
                <a:ea typeface="SimSun"/>
              </a:rPr>
              <a:t>reațiilor literare și plastice </a:t>
            </a:r>
            <a:endParaRPr lang="ro-RO" sz="2600" dirty="0"/>
          </a:p>
        </p:txBody>
      </p:sp>
      <p:sp>
        <p:nvSpPr>
          <p:cNvPr id="2" name="Titlu 1"/>
          <p:cNvSpPr>
            <a:spLocks noGrp="1"/>
          </p:cNvSpPr>
          <p:nvPr>
            <p:ph type="title"/>
          </p:nvPr>
        </p:nvSpPr>
        <p:spPr>
          <a:xfrm>
            <a:off x="457200" y="274638"/>
            <a:ext cx="8229600" cy="1570186"/>
          </a:xfrm>
        </p:spPr>
        <p:txBody>
          <a:bodyPr>
            <a:normAutofit/>
          </a:bodyPr>
          <a:lstStyle/>
          <a:p>
            <a:r>
              <a:rPr lang="ro-RO" sz="3200" dirty="0" smtClean="0">
                <a:effectLst/>
                <a:latin typeface="Times New Roman"/>
                <a:ea typeface="SimSun"/>
              </a:rPr>
              <a:t>S-a făcut o listă a activităţilor casnice pe care le pot face copiii pentru a reduce cheltuielile</a:t>
            </a:r>
            <a:endParaRPr lang="ro-RO" sz="3200" dirty="0"/>
          </a:p>
        </p:txBody>
      </p:sp>
      <p:pic>
        <p:nvPicPr>
          <p:cNvPr id="6" name="Imagine 5" descr="C:\Users\Valentina\Desktop\ed\20200224_10291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204864"/>
            <a:ext cx="3263900" cy="3744416"/>
          </a:xfrm>
          <a:prstGeom prst="rect">
            <a:avLst/>
          </a:prstGeom>
          <a:noFill/>
          <a:ln>
            <a:noFill/>
          </a:ln>
        </p:spPr>
      </p:pic>
      <p:pic>
        <p:nvPicPr>
          <p:cNvPr id="7" name="Imagine 6" descr="C:\Users\Valentina\Desktop\ed\20200224_1029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2204864"/>
            <a:ext cx="3263900" cy="3744415"/>
          </a:xfrm>
          <a:prstGeom prst="rect">
            <a:avLst/>
          </a:prstGeom>
          <a:noFill/>
          <a:ln>
            <a:noFill/>
          </a:ln>
        </p:spPr>
      </p:pic>
    </p:spTree>
    <p:extLst>
      <p:ext uri="{BB962C8B-B14F-4D97-AF65-F5344CB8AC3E}">
        <p14:creationId xmlns:p14="http://schemas.microsoft.com/office/powerpoint/2010/main" val="413213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descr="C:\Users\Valentina\Desktop\ed\20200224_105538.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55576" y="1556792"/>
            <a:ext cx="3888432" cy="4320480"/>
          </a:xfrm>
          <a:prstGeom prst="rect">
            <a:avLst/>
          </a:prstGeom>
          <a:noFill/>
          <a:ln>
            <a:noFill/>
          </a:ln>
        </p:spPr>
      </p:pic>
      <p:sp>
        <p:nvSpPr>
          <p:cNvPr id="2" name="Titlu 1"/>
          <p:cNvSpPr>
            <a:spLocks noGrp="1"/>
          </p:cNvSpPr>
          <p:nvPr>
            <p:ph type="title"/>
          </p:nvPr>
        </p:nvSpPr>
        <p:spPr/>
        <p:txBody>
          <a:bodyPr/>
          <a:lstStyle/>
          <a:p>
            <a:r>
              <a:rPr lang="ro-RO" dirty="0"/>
              <a:t>L</a:t>
            </a:r>
            <a:r>
              <a:rPr lang="ro-RO" dirty="0" smtClean="0"/>
              <a:t>ucrările elevilor</a:t>
            </a:r>
            <a:endParaRPr lang="ro-RO" dirty="0"/>
          </a:p>
        </p:txBody>
      </p:sp>
      <p:pic>
        <p:nvPicPr>
          <p:cNvPr id="5" name="Imagine 4" descr="C:\Users\Valentina\Desktop\ed\20200224_10551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556792"/>
            <a:ext cx="3744416" cy="4392488"/>
          </a:xfrm>
          <a:prstGeom prst="rect">
            <a:avLst/>
          </a:prstGeom>
          <a:noFill/>
          <a:ln>
            <a:noFill/>
          </a:ln>
        </p:spPr>
      </p:pic>
    </p:spTree>
    <p:extLst>
      <p:ext uri="{BB962C8B-B14F-4D97-AF65-F5344CB8AC3E}">
        <p14:creationId xmlns:p14="http://schemas.microsoft.com/office/powerpoint/2010/main" val="3025189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descr="C:\Users\Valentina\Desktop\ed\20200224232904.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95536" y="1340768"/>
            <a:ext cx="4432874" cy="4525962"/>
          </a:xfrm>
          <a:prstGeom prst="rect">
            <a:avLst/>
          </a:prstGeom>
          <a:noFill/>
          <a:ln>
            <a:noFill/>
          </a:ln>
        </p:spPr>
      </p:pic>
      <p:sp>
        <p:nvSpPr>
          <p:cNvPr id="2" name="Titlu 1"/>
          <p:cNvSpPr>
            <a:spLocks noGrp="1"/>
          </p:cNvSpPr>
          <p:nvPr>
            <p:ph type="title"/>
          </p:nvPr>
        </p:nvSpPr>
        <p:spPr/>
        <p:txBody>
          <a:bodyPr/>
          <a:lstStyle/>
          <a:p>
            <a:r>
              <a:rPr lang="ro-RO" dirty="0" smtClean="0"/>
              <a:t>COLAJE</a:t>
            </a:r>
            <a:endParaRPr lang="ro-RO" dirty="0"/>
          </a:p>
        </p:txBody>
      </p:sp>
      <p:pic>
        <p:nvPicPr>
          <p:cNvPr id="5" name="Imagine 4" descr="C:\Users\Valentina\Desktop\ed\20200224233023.jpg"/>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340768"/>
            <a:ext cx="3667760" cy="4536504"/>
          </a:xfrm>
          <a:prstGeom prst="rect">
            <a:avLst/>
          </a:prstGeom>
          <a:noFill/>
          <a:ln>
            <a:noFill/>
          </a:ln>
        </p:spPr>
      </p:pic>
    </p:spTree>
    <p:extLst>
      <p:ext uri="{BB962C8B-B14F-4D97-AF65-F5344CB8AC3E}">
        <p14:creationId xmlns:p14="http://schemas.microsoft.com/office/powerpoint/2010/main" val="4229241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67544" y="2204864"/>
            <a:ext cx="8229600" cy="4525963"/>
          </a:xfrm>
        </p:spPr>
        <p:txBody>
          <a:bodyPr>
            <a:normAutofit/>
          </a:bodyPr>
          <a:lstStyle/>
          <a:p>
            <a:pPr algn="just">
              <a:lnSpc>
                <a:spcPct val="115000"/>
              </a:lnSpc>
              <a:spcAft>
                <a:spcPts val="0"/>
              </a:spcAft>
              <a:tabLst>
                <a:tab pos="914400" algn="l"/>
              </a:tabLst>
            </a:pPr>
            <a:r>
              <a:rPr lang="ro-RO" dirty="0" smtClean="0">
                <a:effectLst/>
                <a:latin typeface="Times New Roman"/>
                <a:ea typeface="SimSun"/>
                <a:cs typeface="Times New Roman"/>
              </a:rPr>
              <a:t> Au înțeles cum își pot ajuta părinții pentru ca aceștia să poată petrece mai mult timp în familie. Unii dintre ei vor face activități de reciclare și vor câștiga bani, alții vor strânge banii de recompensă și-și vor lua ceea ce doresc, alții vor dona bănuții strânși copiilor care au nevoie de un ajutor suplimentar. </a:t>
            </a:r>
            <a:endParaRPr lang="ro-RO" dirty="0"/>
          </a:p>
        </p:txBody>
      </p:sp>
      <p:sp>
        <p:nvSpPr>
          <p:cNvPr id="2" name="Titlu 1"/>
          <p:cNvSpPr>
            <a:spLocks noGrp="1"/>
          </p:cNvSpPr>
          <p:nvPr>
            <p:ph type="title"/>
          </p:nvPr>
        </p:nvSpPr>
        <p:spPr/>
        <p:txBody>
          <a:bodyPr>
            <a:noAutofit/>
          </a:bodyPr>
          <a:lstStyle/>
          <a:p>
            <a:r>
              <a:rPr lang="ro-RO" sz="3200" dirty="0" smtClean="0">
                <a:effectLst/>
                <a:latin typeface="Times New Roman"/>
                <a:ea typeface="SimSun"/>
              </a:rPr>
              <a:t>Au fost încântați de soluțiile găsite, însă urmează să pună în practică variantele găsite!</a:t>
            </a:r>
            <a:endParaRPr lang="ro-RO" sz="3200" dirty="0"/>
          </a:p>
        </p:txBody>
      </p:sp>
    </p:spTree>
    <p:extLst>
      <p:ext uri="{BB962C8B-B14F-4D97-AF65-F5344CB8AC3E}">
        <p14:creationId xmlns:p14="http://schemas.microsoft.com/office/powerpoint/2010/main" val="2694136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ență">
  <a:themeElements>
    <a:clrScheme name="Concurență">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ență">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ență">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49</TotalTime>
  <Words>311</Words>
  <Application>Microsoft Office PowerPoint</Application>
  <PresentationFormat>Expunere pe ecran (4:3)</PresentationFormat>
  <Paragraphs>33</Paragraphs>
  <Slides>10</Slides>
  <Notes>0</Notes>
  <HiddenSlides>0</HiddenSlides>
  <MMClips>0</MMClips>
  <ScaleCrop>false</ScaleCrop>
  <HeadingPairs>
    <vt:vector size="4" baseType="variant">
      <vt:variant>
        <vt:lpstr>Temă</vt:lpstr>
      </vt:variant>
      <vt:variant>
        <vt:i4>1</vt:i4>
      </vt:variant>
      <vt:variant>
        <vt:lpstr>Titluri diapozitive</vt:lpstr>
      </vt:variant>
      <vt:variant>
        <vt:i4>10</vt:i4>
      </vt:variant>
    </vt:vector>
  </HeadingPairs>
  <TitlesOfParts>
    <vt:vector size="11" baseType="lpstr">
      <vt:lpstr>Concurență</vt:lpstr>
      <vt:lpstr>CUM SE CÂȘTIGĂ BANII?</vt:lpstr>
      <vt:lpstr>Introducerea în noua lecţie se poate face prin prezentarea poeziei: </vt:lpstr>
      <vt:lpstr> Dăm de personaje care credeau că banii cresc în pom sau răsar din pământ. </vt:lpstr>
      <vt:lpstr>LA CE NE GÂNDIM CÂND AUZIM CUVÂNTUL,,BANI”?</vt:lpstr>
      <vt:lpstr>       NE DĂM CU PĂREREA!</vt:lpstr>
      <vt:lpstr>S-a făcut o listă a activităţilor casnice pe care le pot face copiii pentru a reduce cheltuielile</vt:lpstr>
      <vt:lpstr>Lucrările elevilor</vt:lpstr>
      <vt:lpstr>COLAJE</vt:lpstr>
      <vt:lpstr>Au fost încântați de soluțiile găsite, însă urmează să pună în practică variantele găsite!</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 SE CÂȘTIGĂ BANII?</dc:title>
  <dc:creator>Valentina</dc:creator>
  <cp:lastModifiedBy>Valentina</cp:lastModifiedBy>
  <cp:revision>4</cp:revision>
  <dcterms:created xsi:type="dcterms:W3CDTF">2020-02-26T15:35:34Z</dcterms:created>
  <dcterms:modified xsi:type="dcterms:W3CDTF">2020-02-26T16:24:48Z</dcterms:modified>
</cp:coreProperties>
</file>