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3"/>
  </p:notesMasterIdLst>
  <p:sldIdLst>
    <p:sldId id="256" r:id="rId2"/>
    <p:sldId id="261" r:id="rId3"/>
    <p:sldId id="257" r:id="rId4"/>
    <p:sldId id="262" r:id="rId5"/>
    <p:sldId id="259" r:id="rId6"/>
    <p:sldId id="263" r:id="rId7"/>
    <p:sldId id="264" r:id="rId8"/>
    <p:sldId id="260"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62" autoAdjust="0"/>
    <p:restoredTop sz="93950" autoAdjust="0"/>
  </p:normalViewPr>
  <p:slideViewPr>
    <p:cSldViewPr>
      <p:cViewPr>
        <p:scale>
          <a:sx n="125" d="100"/>
          <a:sy n="125" d="100"/>
        </p:scale>
        <p:origin x="-1224" y="2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A928A-8C34-41D1-83EA-64F285561AFC}" type="datetimeFigureOut">
              <a:rPr lang="en-US" smtClean="0"/>
              <a:pPr/>
              <a:t>4/10/2020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C621C4-88FF-436D-B82B-BD494BCF4F68}" type="slidenum">
              <a:rPr lang="en-US" smtClean="0"/>
              <a:pPr/>
              <a:t>‹#›</a:t>
            </a:fld>
            <a:endParaRPr lang="en-US"/>
          </a:p>
        </p:txBody>
      </p:sp>
    </p:spTree>
    <p:extLst>
      <p:ext uri="{BB962C8B-B14F-4D97-AF65-F5344CB8AC3E}">
        <p14:creationId xmlns:p14="http://schemas.microsoft.com/office/powerpoint/2010/main" xmlns="" val="318080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621C4-88FF-436D-B82B-BD494BCF4F68}" type="slidenum">
              <a:rPr lang="en-US" smtClean="0"/>
              <a:pPr/>
              <a:t>2</a:t>
            </a:fld>
            <a:endParaRPr lang="en-US"/>
          </a:p>
        </p:txBody>
      </p:sp>
    </p:spTree>
    <p:extLst>
      <p:ext uri="{BB962C8B-B14F-4D97-AF65-F5344CB8AC3E}">
        <p14:creationId xmlns:p14="http://schemas.microsoft.com/office/powerpoint/2010/main" xmlns="" val="299070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621C4-88FF-436D-B82B-BD494BCF4F68}" type="slidenum">
              <a:rPr lang="en-US" smtClean="0"/>
              <a:pPr/>
              <a:t>3</a:t>
            </a:fld>
            <a:endParaRPr lang="en-US"/>
          </a:p>
        </p:txBody>
      </p:sp>
    </p:spTree>
    <p:extLst>
      <p:ext uri="{BB962C8B-B14F-4D97-AF65-F5344CB8AC3E}">
        <p14:creationId xmlns:p14="http://schemas.microsoft.com/office/powerpoint/2010/main" xmlns="" val="231872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621C4-88FF-436D-B82B-BD494BCF4F68}" type="slidenum">
              <a:rPr lang="en-US" smtClean="0"/>
              <a:pPr/>
              <a:t>7</a:t>
            </a:fld>
            <a:endParaRPr lang="en-US"/>
          </a:p>
        </p:txBody>
      </p:sp>
    </p:spTree>
    <p:extLst>
      <p:ext uri="{BB962C8B-B14F-4D97-AF65-F5344CB8AC3E}">
        <p14:creationId xmlns:p14="http://schemas.microsoft.com/office/powerpoint/2010/main" xmlns="" val="258152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621C4-88FF-436D-B82B-BD494BCF4F68}" type="slidenum">
              <a:rPr lang="en-US" smtClean="0"/>
              <a:pPr/>
              <a:t>10</a:t>
            </a:fld>
            <a:endParaRPr lang="en-US"/>
          </a:p>
        </p:txBody>
      </p:sp>
    </p:spTree>
    <p:extLst>
      <p:ext uri="{BB962C8B-B14F-4D97-AF65-F5344CB8AC3E}">
        <p14:creationId xmlns:p14="http://schemas.microsoft.com/office/powerpoint/2010/main" xmlns="" val="2048491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75BD159-3956-4237-846C-8ED1FCB99CEC}" type="datetimeFigureOut">
              <a:rPr lang="en-US" smtClean="0"/>
              <a:pPr/>
              <a:t>4/10/2020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A929A3-B6CA-41EC-A075-0EFA508FC4B1}"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BD159-3956-4237-846C-8ED1FCB99CEC}"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29A3-B6CA-41EC-A075-0EFA508FC4B1}"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BD159-3956-4237-846C-8ED1FCB99CEC}"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29A3-B6CA-41EC-A075-0EFA508FC4B1}"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BD159-3956-4237-846C-8ED1FCB99CEC}"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29A3-B6CA-41EC-A075-0EFA508FC4B1}"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BD159-3956-4237-846C-8ED1FCB99CEC}"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29A3-B6CA-41EC-A075-0EFA508FC4B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5BD159-3956-4237-846C-8ED1FCB99CEC}"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929A3-B6CA-41EC-A075-0EFA508FC4B1}"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5BD159-3956-4237-846C-8ED1FCB99CEC}" type="datetimeFigureOut">
              <a:rPr lang="en-US" smtClean="0"/>
              <a:pPr/>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A929A3-B6CA-41EC-A075-0EFA508FC4B1}"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5BD159-3956-4237-846C-8ED1FCB99CEC}" type="datetimeFigureOut">
              <a:rPr lang="en-US" smtClean="0"/>
              <a:pPr/>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A929A3-B6CA-41EC-A075-0EFA508FC4B1}"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BD159-3956-4237-846C-8ED1FCB99CEC}" type="datetimeFigureOut">
              <a:rPr lang="en-US" smtClean="0"/>
              <a:pPr/>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A929A3-B6CA-41EC-A075-0EFA508FC4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BD159-3956-4237-846C-8ED1FCB99CEC}"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929A3-B6CA-41EC-A075-0EFA508FC4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BD159-3956-4237-846C-8ED1FCB99CEC}"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929A3-B6CA-41EC-A075-0EFA508FC4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75BD159-3956-4237-846C-8ED1FCB99CEC}" type="datetimeFigureOut">
              <a:rPr lang="en-US" smtClean="0"/>
              <a:pPr/>
              <a:t>4/10/2020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DA929A3-B6CA-41EC-A075-0EFA508FC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photos.app.goo.gl/7PBGzisVHDbbedVe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ziare.com/steaua/stiri-steaua/oficial-neaga-si-a-reziliat-contractul-cu-steaua-613115" TargetMode="Externa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a:t>
            </a:r>
            <a:r>
              <a:rPr lang="ro-RO" dirty="0"/>
              <a:t>ț</a:t>
            </a:r>
            <a:r>
              <a:rPr lang="en-US" dirty="0" err="1" smtClean="0"/>
              <a:t>ul</a:t>
            </a:r>
            <a:r>
              <a:rPr lang="en-US" dirty="0" smtClean="0"/>
              <a:t> </a:t>
            </a:r>
            <a:r>
              <a:rPr lang="en-US" dirty="0" err="1" smtClean="0"/>
              <a:t>succesului</a:t>
            </a:r>
            <a:endParaRPr lang="en-US" dirty="0"/>
          </a:p>
        </p:txBody>
      </p:sp>
      <p:sp>
        <p:nvSpPr>
          <p:cNvPr id="4" name="Title 1"/>
          <p:cNvSpPr txBox="1">
            <a:spLocks/>
          </p:cNvSpPr>
          <p:nvPr/>
        </p:nvSpPr>
        <p:spPr>
          <a:xfrm>
            <a:off x="380998" y="4968240"/>
            <a:ext cx="3886201" cy="1254329"/>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ro-RO" sz="1800" b="1" dirty="0" smtClean="0"/>
              <a:t>Autor</a:t>
            </a:r>
            <a:r>
              <a:rPr lang="en-US" sz="1800" b="1" dirty="0" smtClean="0"/>
              <a:t>: </a:t>
            </a:r>
            <a:r>
              <a:rPr lang="en-US" sz="1800" dirty="0" smtClean="0"/>
              <a:t>G</a:t>
            </a:r>
            <a:r>
              <a:rPr lang="ro-RO" sz="1800" dirty="0"/>
              <a:t>ă</a:t>
            </a:r>
            <a:r>
              <a:rPr lang="en-US" sz="1800" dirty="0" smtClean="0"/>
              <a:t>man </a:t>
            </a:r>
            <a:r>
              <a:rPr lang="ro-RO" sz="1800" dirty="0"/>
              <a:t>Ș</a:t>
            </a:r>
            <a:r>
              <a:rPr lang="en-US" sz="1800" dirty="0" err="1" smtClean="0"/>
              <a:t>tefan</a:t>
            </a:r>
            <a:r>
              <a:rPr lang="en-US" sz="1800" dirty="0" smtClean="0"/>
              <a:t> Eduard</a:t>
            </a:r>
          </a:p>
          <a:p>
            <a:pPr algn="l"/>
            <a:r>
              <a:rPr lang="en-US" sz="1800" dirty="0" err="1" smtClean="0"/>
              <a:t>Clasa</a:t>
            </a:r>
            <a:r>
              <a:rPr lang="en-US" sz="1800" dirty="0" smtClean="0"/>
              <a:t> a III-a D</a:t>
            </a:r>
          </a:p>
          <a:p>
            <a:pPr algn="l"/>
            <a:r>
              <a:rPr lang="ro-RO" sz="1800" dirty="0" err="1"/>
              <a:t>Ș</a:t>
            </a:r>
            <a:r>
              <a:rPr lang="en-US" sz="1800" dirty="0" err="1" smtClean="0"/>
              <a:t>coala</a:t>
            </a:r>
            <a:r>
              <a:rPr lang="en-US" sz="1800" dirty="0" smtClean="0"/>
              <a:t> “</a:t>
            </a:r>
            <a:r>
              <a:rPr lang="en-US" sz="1800" dirty="0" err="1" smtClean="0"/>
              <a:t>Matei</a:t>
            </a:r>
            <a:r>
              <a:rPr lang="en-US" sz="1800" dirty="0" smtClean="0"/>
              <a:t> </a:t>
            </a:r>
            <a:r>
              <a:rPr lang="en-US" sz="1800" dirty="0" err="1" smtClean="0"/>
              <a:t>Basarab</a:t>
            </a:r>
            <a:r>
              <a:rPr lang="en-US" sz="1800" dirty="0" smtClean="0"/>
              <a:t>” din </a:t>
            </a:r>
            <a:r>
              <a:rPr lang="en-US" sz="1800" dirty="0" err="1" smtClean="0"/>
              <a:t>Pite</a:t>
            </a:r>
            <a:r>
              <a:rPr lang="ro-RO" sz="1800" dirty="0" smtClean="0"/>
              <a:t>ș</a:t>
            </a:r>
            <a:r>
              <a:rPr lang="en-US" sz="1800" dirty="0" err="1" smtClean="0"/>
              <a:t>ti</a:t>
            </a:r>
            <a:endParaRPr lang="en-US" sz="1800" dirty="0" smtClean="0"/>
          </a:p>
          <a:p>
            <a:endParaRPr lang="en-US" sz="1800" dirty="0"/>
          </a:p>
        </p:txBody>
      </p:sp>
      <p:sp>
        <p:nvSpPr>
          <p:cNvPr id="5" name="Title 1"/>
          <p:cNvSpPr txBox="1">
            <a:spLocks/>
          </p:cNvSpPr>
          <p:nvPr/>
        </p:nvSpPr>
        <p:spPr>
          <a:xfrm>
            <a:off x="4952999" y="5029200"/>
            <a:ext cx="3886201" cy="609599"/>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err="1" smtClean="0"/>
              <a:t>Coordonator</a:t>
            </a:r>
            <a:r>
              <a:rPr lang="en-US" sz="1800" b="1" dirty="0" smtClean="0"/>
              <a:t> : </a:t>
            </a:r>
            <a:r>
              <a:rPr lang="en-US" sz="1800" dirty="0" err="1" smtClean="0"/>
              <a:t>Tufeanu</a:t>
            </a:r>
            <a:r>
              <a:rPr lang="en-US" sz="1800" dirty="0" smtClean="0"/>
              <a:t> Dana</a:t>
            </a:r>
          </a:p>
          <a:p>
            <a:endParaRPr lang="en-US" sz="1800" dirty="0"/>
          </a:p>
        </p:txBody>
      </p:sp>
    </p:spTree>
    <p:extLst>
      <p:ext uri="{BB962C8B-B14F-4D97-AF65-F5344CB8AC3E}">
        <p14:creationId xmlns:p14="http://schemas.microsoft.com/office/powerpoint/2010/main" xmlns="" val="89136013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667"/>
            <a:ext cx="9144000" cy="7017306"/>
          </a:xfrm>
          <a:prstGeom prst="rect">
            <a:avLst/>
          </a:prstGeom>
          <a:noFill/>
        </p:spPr>
        <p:txBody>
          <a:bodyPr wrap="square" rtlCol="0">
            <a:spAutoFit/>
          </a:bodyPr>
          <a:lstStyle/>
          <a:p>
            <a:pPr algn="ctr"/>
            <a:r>
              <a:rPr lang="en-US" dirty="0" smtClean="0"/>
              <a:t>6.  </a:t>
            </a:r>
            <a:r>
              <a:rPr lang="en-US" dirty="0" err="1" smtClean="0"/>
              <a:t>Succesul</a:t>
            </a:r>
            <a:r>
              <a:rPr lang="en-US" dirty="0" smtClean="0"/>
              <a:t> </a:t>
            </a:r>
            <a:r>
              <a:rPr lang="en-US" dirty="0" err="1" smtClean="0"/>
              <a:t>na</a:t>
            </a:r>
            <a:r>
              <a:rPr lang="ro-RO" dirty="0" smtClean="0"/>
              <a:t>ș</a:t>
            </a:r>
            <a:r>
              <a:rPr lang="en-US" dirty="0" err="1" smtClean="0"/>
              <a:t>te</a:t>
            </a:r>
            <a:r>
              <a:rPr lang="en-US" dirty="0" smtClean="0"/>
              <a:t> </a:t>
            </a:r>
            <a:r>
              <a:rPr lang="en-US" dirty="0" err="1" smtClean="0"/>
              <a:t>succes</a:t>
            </a:r>
            <a:endParaRPr lang="en-US" dirty="0" smtClean="0"/>
          </a:p>
          <a:p>
            <a:endParaRPr lang="en-US" dirty="0" smtClean="0"/>
          </a:p>
          <a:p>
            <a:r>
              <a:rPr lang="en-US" dirty="0"/>
              <a:t>	</a:t>
            </a:r>
            <a:r>
              <a:rPr lang="en-US" dirty="0" err="1" smtClean="0"/>
              <a:t>Odat</a:t>
            </a:r>
            <a:r>
              <a:rPr lang="ro-RO" dirty="0"/>
              <a:t>ă</a:t>
            </a:r>
            <a:r>
              <a:rPr lang="en-US" dirty="0" smtClean="0"/>
              <a:t> </a:t>
            </a:r>
            <a:r>
              <a:rPr lang="en-US" dirty="0" err="1" smtClean="0"/>
              <a:t>ce</a:t>
            </a:r>
            <a:r>
              <a:rPr lang="en-US" dirty="0" smtClean="0"/>
              <a:t> </a:t>
            </a:r>
            <a:r>
              <a:rPr lang="en-US" dirty="0" err="1" smtClean="0"/>
              <a:t>ai</a:t>
            </a:r>
            <a:r>
              <a:rPr lang="en-US" dirty="0" smtClean="0"/>
              <a:t> </a:t>
            </a:r>
            <a:r>
              <a:rPr lang="en-US" dirty="0" err="1" smtClean="0"/>
              <a:t>atins</a:t>
            </a:r>
            <a:r>
              <a:rPr lang="en-US" dirty="0" smtClean="0"/>
              <a:t> </a:t>
            </a:r>
            <a:r>
              <a:rPr lang="en-US" dirty="0" err="1" smtClean="0"/>
              <a:t>succesul</a:t>
            </a:r>
            <a:r>
              <a:rPr lang="en-US" dirty="0" smtClean="0"/>
              <a:t> </a:t>
            </a:r>
            <a:r>
              <a:rPr lang="ro-RO" dirty="0" err="1"/>
              <a:t>î</a:t>
            </a:r>
            <a:r>
              <a:rPr lang="en-US" dirty="0" err="1" smtClean="0"/>
              <a:t>ntr</a:t>
            </a:r>
            <a:r>
              <a:rPr lang="en-US" dirty="0" smtClean="0"/>
              <a:t>-un </a:t>
            </a:r>
            <a:r>
              <a:rPr lang="en-US" dirty="0" err="1" smtClean="0"/>
              <a:t>domeniu</a:t>
            </a:r>
            <a:r>
              <a:rPr lang="ro-RO" dirty="0" smtClean="0"/>
              <a:t>,</a:t>
            </a:r>
            <a:r>
              <a:rPr lang="en-US" dirty="0" smtClean="0"/>
              <a:t> </a:t>
            </a:r>
            <a:r>
              <a:rPr lang="en-US" dirty="0" err="1" smtClean="0"/>
              <a:t>te</a:t>
            </a:r>
            <a:r>
              <a:rPr lang="en-US" dirty="0" smtClean="0"/>
              <a:t> </a:t>
            </a:r>
            <a:r>
              <a:rPr lang="en-US" dirty="0" smtClean="0"/>
              <a:t>g</a:t>
            </a:r>
            <a:r>
              <a:rPr lang="ro-RO" dirty="0" smtClean="0"/>
              <a:t>â</a:t>
            </a:r>
            <a:r>
              <a:rPr lang="en-US" dirty="0" err="1" smtClean="0"/>
              <a:t>nde</a:t>
            </a:r>
            <a:r>
              <a:rPr lang="ro-RO" dirty="0" smtClean="0"/>
              <a:t>ș</a:t>
            </a:r>
            <a:r>
              <a:rPr lang="en-US" dirty="0" err="1" smtClean="0"/>
              <a:t>ti</a:t>
            </a:r>
            <a:r>
              <a:rPr lang="en-US" dirty="0" smtClean="0"/>
              <a:t> </a:t>
            </a:r>
            <a:r>
              <a:rPr lang="en-US" dirty="0" err="1" smtClean="0"/>
              <a:t>deja</a:t>
            </a:r>
            <a:r>
              <a:rPr lang="en-US" dirty="0" smtClean="0"/>
              <a:t> la </a:t>
            </a:r>
            <a:r>
              <a:rPr lang="en-US" dirty="0" err="1" smtClean="0"/>
              <a:t>mo</a:t>
            </a:r>
            <a:r>
              <a:rPr lang="ro-RO" dirty="0" smtClean="0"/>
              <a:t>ș</a:t>
            </a:r>
            <a:r>
              <a:rPr lang="en-US" dirty="0" err="1" smtClean="0"/>
              <a:t>tenirea</a:t>
            </a:r>
            <a:r>
              <a:rPr lang="en-US" dirty="0" smtClean="0"/>
              <a:t> </a:t>
            </a:r>
            <a:r>
              <a:rPr lang="en-US" dirty="0" err="1" smtClean="0"/>
              <a:t>ce</a:t>
            </a:r>
            <a:r>
              <a:rPr lang="ro-RO" dirty="0" smtClean="0"/>
              <a:t> </a:t>
            </a:r>
            <a:r>
              <a:rPr lang="en-US" dirty="0" smtClean="0"/>
              <a:t> </a:t>
            </a:r>
            <a:r>
              <a:rPr lang="en-US" dirty="0" smtClean="0"/>
              <a:t>le-o </a:t>
            </a:r>
            <a:r>
              <a:rPr lang="en-US" dirty="0" err="1" smtClean="0"/>
              <a:t>po</a:t>
            </a:r>
            <a:r>
              <a:rPr lang="ro-RO" dirty="0" smtClean="0"/>
              <a:t>ț</a:t>
            </a:r>
            <a:r>
              <a:rPr lang="en-US" dirty="0" smtClean="0"/>
              <a:t>i l</a:t>
            </a:r>
            <a:r>
              <a:rPr lang="ro-RO" dirty="0"/>
              <a:t>ă</a:t>
            </a:r>
            <a:r>
              <a:rPr lang="en-US" dirty="0" err="1" smtClean="0"/>
              <a:t>sa</a:t>
            </a:r>
            <a:r>
              <a:rPr lang="en-US" dirty="0" smtClean="0"/>
              <a:t> </a:t>
            </a:r>
            <a:r>
              <a:rPr lang="en-US" dirty="0" err="1" smtClean="0"/>
              <a:t>celor</a:t>
            </a:r>
            <a:r>
              <a:rPr lang="en-US" dirty="0" smtClean="0"/>
              <a:t> din </a:t>
            </a:r>
            <a:r>
              <a:rPr lang="en-US" dirty="0" err="1" smtClean="0"/>
              <a:t>jurul</a:t>
            </a:r>
            <a:r>
              <a:rPr lang="en-US" dirty="0" smtClean="0"/>
              <a:t> t</a:t>
            </a:r>
            <a:r>
              <a:rPr lang="ro-RO" dirty="0" smtClean="0"/>
              <a:t>ă</a:t>
            </a:r>
            <a:r>
              <a:rPr lang="en-US" dirty="0" smtClean="0"/>
              <a:t>u. </a:t>
            </a:r>
            <a:r>
              <a:rPr lang="en-US" dirty="0" err="1" smtClean="0"/>
              <a:t>Experien</a:t>
            </a:r>
            <a:r>
              <a:rPr lang="ro-RO" dirty="0" smtClean="0"/>
              <a:t>ț</a:t>
            </a:r>
            <a:r>
              <a:rPr lang="en-US" dirty="0" smtClean="0"/>
              <a:t>a </a:t>
            </a:r>
            <a:r>
              <a:rPr lang="en-US" dirty="0" err="1" smtClean="0"/>
              <a:t>acumulat</a:t>
            </a:r>
            <a:r>
              <a:rPr lang="ro-RO" dirty="0" smtClean="0"/>
              <a:t>ă</a:t>
            </a:r>
            <a:r>
              <a:rPr lang="en-US" dirty="0" smtClean="0"/>
              <a:t>  de tine </a:t>
            </a:r>
            <a:r>
              <a:rPr lang="en-US" dirty="0" err="1" smtClean="0"/>
              <a:t>poate</a:t>
            </a:r>
            <a:r>
              <a:rPr lang="en-US" dirty="0" smtClean="0"/>
              <a:t> fi </a:t>
            </a:r>
            <a:r>
              <a:rPr lang="en-US" dirty="0" err="1" smtClean="0"/>
              <a:t>folosit</a:t>
            </a:r>
            <a:r>
              <a:rPr lang="ro-RO" dirty="0" smtClean="0"/>
              <a:t>ă</a:t>
            </a:r>
            <a:r>
              <a:rPr lang="en-US" dirty="0" smtClean="0"/>
              <a:t> de c</a:t>
            </a:r>
            <a:r>
              <a:rPr lang="ro-RO" dirty="0" smtClean="0"/>
              <a:t>ă</a:t>
            </a:r>
            <a:r>
              <a:rPr lang="en-US" dirty="0" err="1" smtClean="0"/>
              <a:t>tre</a:t>
            </a:r>
            <a:r>
              <a:rPr lang="en-US" dirty="0" smtClean="0"/>
              <a:t> </a:t>
            </a:r>
            <a:r>
              <a:rPr lang="en-US" dirty="0" err="1" smtClean="0"/>
              <a:t>ceilal</a:t>
            </a:r>
            <a:r>
              <a:rPr lang="ro-RO" dirty="0"/>
              <a:t>ț</a:t>
            </a:r>
            <a:r>
              <a:rPr lang="en-US" dirty="0" smtClean="0"/>
              <a:t>i.</a:t>
            </a:r>
          </a:p>
          <a:p>
            <a:r>
              <a:rPr lang="en-US" dirty="0"/>
              <a:t>	</a:t>
            </a:r>
            <a:r>
              <a:rPr lang="en-US" dirty="0" smtClean="0"/>
              <a:t>Mo</a:t>
            </a:r>
            <a:r>
              <a:rPr lang="ro-RO" dirty="0" smtClean="0"/>
              <a:t>ș</a:t>
            </a:r>
            <a:r>
              <a:rPr lang="en-US" dirty="0" err="1" smtClean="0"/>
              <a:t>tenirea</a:t>
            </a:r>
            <a:r>
              <a:rPr lang="en-US" dirty="0" smtClean="0"/>
              <a:t> </a:t>
            </a:r>
            <a:r>
              <a:rPr lang="en-US" dirty="0" err="1" smtClean="0"/>
              <a:t>este</a:t>
            </a:r>
            <a:r>
              <a:rPr lang="en-US" dirty="0" smtClean="0"/>
              <a:t> un </a:t>
            </a:r>
            <a:r>
              <a:rPr lang="en-US" dirty="0" err="1" smtClean="0"/>
              <a:t>cadou</a:t>
            </a:r>
            <a:r>
              <a:rPr lang="en-US" dirty="0" smtClean="0"/>
              <a:t> care nu </a:t>
            </a:r>
            <a:r>
              <a:rPr lang="en-US" dirty="0" err="1" smtClean="0"/>
              <a:t>este</a:t>
            </a:r>
            <a:r>
              <a:rPr lang="en-US" dirty="0" smtClean="0"/>
              <a:t> </a:t>
            </a:r>
            <a:r>
              <a:rPr lang="en-US" dirty="0" smtClean="0"/>
              <a:t>v</a:t>
            </a:r>
            <a:r>
              <a:rPr lang="ro-RO" dirty="0" smtClean="0"/>
              <a:t>ă</a:t>
            </a:r>
            <a:r>
              <a:rPr lang="en-US" dirty="0" err="1" smtClean="0"/>
              <a:t>zut</a:t>
            </a:r>
            <a:r>
              <a:rPr lang="en-US" dirty="0" smtClean="0"/>
              <a:t> </a:t>
            </a:r>
            <a:r>
              <a:rPr lang="en-US" dirty="0" smtClean="0"/>
              <a:t>de </a:t>
            </a:r>
            <a:r>
              <a:rPr lang="en-US" dirty="0" smtClean="0"/>
              <a:t>tine</a:t>
            </a:r>
            <a:r>
              <a:rPr lang="ro-RO" dirty="0" smtClean="0"/>
              <a:t>,</a:t>
            </a:r>
            <a:r>
              <a:rPr lang="en-US" dirty="0" smtClean="0"/>
              <a:t> </a:t>
            </a:r>
            <a:r>
              <a:rPr lang="en-US" dirty="0" smtClean="0"/>
              <a:t>ci </a:t>
            </a:r>
            <a:r>
              <a:rPr lang="en-US" dirty="0" err="1" smtClean="0"/>
              <a:t>doar</a:t>
            </a:r>
            <a:r>
              <a:rPr lang="en-US" dirty="0"/>
              <a:t> </a:t>
            </a:r>
            <a:r>
              <a:rPr lang="en-US" dirty="0" smtClean="0"/>
              <a:t>de mo</a:t>
            </a:r>
            <a:r>
              <a:rPr lang="ro-RO" dirty="0" smtClean="0"/>
              <a:t>ș</a:t>
            </a:r>
            <a:r>
              <a:rPr lang="en-US" dirty="0" err="1" smtClean="0"/>
              <a:t>tenitorii</a:t>
            </a:r>
            <a:r>
              <a:rPr lang="en-US" dirty="0" smtClean="0"/>
              <a:t> </a:t>
            </a:r>
            <a:r>
              <a:rPr lang="ro-RO" dirty="0" err="1"/>
              <a:t>ș</a:t>
            </a:r>
            <a:r>
              <a:rPr lang="en-US" dirty="0" smtClean="0"/>
              <a:t>i </a:t>
            </a:r>
            <a:r>
              <a:rPr lang="en-US" dirty="0" err="1" smtClean="0"/>
              <a:t>pe</a:t>
            </a:r>
            <a:r>
              <a:rPr lang="en-US" dirty="0" smtClean="0"/>
              <a:t> </a:t>
            </a:r>
            <a:r>
              <a:rPr lang="en-US" dirty="0" err="1" smtClean="0"/>
              <a:t>cei</a:t>
            </a:r>
            <a:r>
              <a:rPr lang="ro-RO" dirty="0" smtClean="0"/>
              <a:t> </a:t>
            </a:r>
            <a:r>
              <a:rPr lang="ro-RO" dirty="0" smtClean="0"/>
              <a:t>pe</a:t>
            </a:r>
            <a:r>
              <a:rPr lang="en-US" dirty="0" smtClean="0"/>
              <a:t> </a:t>
            </a:r>
            <a:r>
              <a:rPr lang="en-US" dirty="0" smtClean="0"/>
              <a:t>care </a:t>
            </a:r>
            <a:r>
              <a:rPr lang="en-US" dirty="0" err="1" smtClean="0"/>
              <a:t>i-ai</a:t>
            </a:r>
            <a:r>
              <a:rPr lang="en-US" dirty="0" smtClean="0"/>
              <a:t> </a:t>
            </a:r>
            <a:r>
              <a:rPr lang="en-US" dirty="0" err="1" smtClean="0"/>
              <a:t>ajutat</a:t>
            </a:r>
            <a:r>
              <a:rPr lang="en-US" dirty="0" smtClean="0"/>
              <a:t>. La </a:t>
            </a:r>
            <a:r>
              <a:rPr lang="en-US" dirty="0" err="1" smtClean="0"/>
              <a:t>acest</a:t>
            </a:r>
            <a:r>
              <a:rPr lang="en-US" dirty="0" smtClean="0"/>
              <a:t>  </a:t>
            </a:r>
            <a:r>
              <a:rPr lang="en-US" dirty="0" err="1" smtClean="0"/>
              <a:t>cadou</a:t>
            </a:r>
            <a:r>
              <a:rPr lang="en-US" dirty="0" smtClean="0"/>
              <a:t> nu </a:t>
            </a:r>
            <a:r>
              <a:rPr lang="en-US" dirty="0" err="1" smtClean="0"/>
              <a:t>vrei</a:t>
            </a:r>
            <a:r>
              <a:rPr lang="en-US" dirty="0" smtClean="0"/>
              <a:t> </a:t>
            </a:r>
            <a:r>
              <a:rPr lang="en-US" dirty="0" smtClean="0"/>
              <a:t>s</a:t>
            </a:r>
            <a:r>
              <a:rPr lang="ro-RO" dirty="0" smtClean="0"/>
              <a:t>ă</a:t>
            </a:r>
            <a:r>
              <a:rPr lang="en-US" dirty="0" smtClean="0"/>
              <a:t> </a:t>
            </a:r>
            <a:r>
              <a:rPr lang="en-US" dirty="0" smtClean="0"/>
              <a:t>prime</a:t>
            </a:r>
            <a:r>
              <a:rPr lang="ro-RO" dirty="0" smtClean="0"/>
              <a:t>ș</a:t>
            </a:r>
            <a:r>
              <a:rPr lang="en-US" dirty="0" err="1" smtClean="0"/>
              <a:t>ti</a:t>
            </a:r>
            <a:r>
              <a:rPr lang="en-US" dirty="0" smtClean="0"/>
              <a:t> </a:t>
            </a:r>
            <a:r>
              <a:rPr lang="en-US" dirty="0" err="1" smtClean="0"/>
              <a:t>ceva</a:t>
            </a:r>
            <a:r>
              <a:rPr lang="en-US" dirty="0" smtClean="0"/>
              <a:t> </a:t>
            </a:r>
            <a:r>
              <a:rPr lang="ro-RO" dirty="0" smtClean="0"/>
              <a:t>î</a:t>
            </a:r>
            <a:r>
              <a:rPr lang="en-US" dirty="0" err="1" smtClean="0"/>
              <a:t>napoi</a:t>
            </a:r>
            <a:r>
              <a:rPr lang="ro-RO" dirty="0" smtClean="0"/>
              <a:t>,</a:t>
            </a:r>
            <a:r>
              <a:rPr lang="en-US" dirty="0" smtClean="0"/>
              <a:t> </a:t>
            </a:r>
            <a:r>
              <a:rPr lang="en-US" dirty="0" smtClean="0"/>
              <a:t>ci </a:t>
            </a:r>
            <a:r>
              <a:rPr lang="en-US" dirty="0" err="1" smtClean="0"/>
              <a:t>doar</a:t>
            </a:r>
            <a:r>
              <a:rPr lang="en-US" dirty="0" smtClean="0"/>
              <a:t> s</a:t>
            </a:r>
            <a:r>
              <a:rPr lang="ro-RO" dirty="0" smtClean="0"/>
              <a:t>ă</a:t>
            </a:r>
            <a:r>
              <a:rPr lang="en-US" dirty="0" smtClean="0"/>
              <a:t> </a:t>
            </a:r>
            <a:r>
              <a:rPr lang="en-US" dirty="0" err="1" smtClean="0"/>
              <a:t>vezi</a:t>
            </a:r>
            <a:r>
              <a:rPr lang="en-US" dirty="0" smtClean="0"/>
              <a:t> cum se </a:t>
            </a:r>
            <a:r>
              <a:rPr lang="en-US" dirty="0" err="1" smtClean="0"/>
              <a:t>bucur</a:t>
            </a:r>
            <a:r>
              <a:rPr lang="ro-RO" dirty="0" smtClean="0"/>
              <a:t>ă</a:t>
            </a:r>
            <a:r>
              <a:rPr lang="en-US" dirty="0" smtClean="0"/>
              <a:t> al</a:t>
            </a:r>
            <a:r>
              <a:rPr lang="ro-RO" dirty="0" smtClean="0"/>
              <a:t>ț</a:t>
            </a:r>
            <a:r>
              <a:rPr lang="en-US" dirty="0" smtClean="0"/>
              <a:t>ii de el.</a:t>
            </a:r>
            <a:r>
              <a:rPr lang="ro-RO" dirty="0" smtClean="0"/>
              <a:t> </a:t>
            </a:r>
            <a:r>
              <a:rPr lang="en-US" dirty="0" err="1" smtClean="0"/>
              <a:t>Succesul</a:t>
            </a:r>
            <a:r>
              <a:rPr lang="en-US" dirty="0" smtClean="0"/>
              <a:t> nu </a:t>
            </a:r>
            <a:r>
              <a:rPr lang="ro-RO" dirty="0"/>
              <a:t>î</a:t>
            </a:r>
            <a:r>
              <a:rPr lang="en-US" dirty="0" err="1" smtClean="0"/>
              <a:t>nseamn</a:t>
            </a:r>
            <a:r>
              <a:rPr lang="ro-RO" dirty="0" smtClean="0"/>
              <a:t>ă</a:t>
            </a:r>
            <a:r>
              <a:rPr lang="en-US" dirty="0" smtClean="0"/>
              <a:t> o </a:t>
            </a:r>
            <a:r>
              <a:rPr lang="en-US" dirty="0" err="1" smtClean="0"/>
              <a:t>carier</a:t>
            </a:r>
            <a:r>
              <a:rPr lang="ro-RO" dirty="0" smtClean="0"/>
              <a:t>ă</a:t>
            </a:r>
            <a:r>
              <a:rPr lang="en-US" dirty="0" smtClean="0"/>
              <a:t> neap</a:t>
            </a:r>
            <a:r>
              <a:rPr lang="ro-RO" dirty="0" smtClean="0"/>
              <a:t>ă</a:t>
            </a:r>
            <a:r>
              <a:rPr lang="en-US" dirty="0" smtClean="0"/>
              <a:t>rat, </a:t>
            </a:r>
            <a:r>
              <a:rPr lang="ro-RO" dirty="0" smtClean="0"/>
              <a:t>ci</a:t>
            </a:r>
            <a:r>
              <a:rPr lang="en-US" dirty="0" smtClean="0"/>
              <a:t> </a:t>
            </a:r>
            <a:r>
              <a:rPr lang="en-US" dirty="0" err="1" smtClean="0"/>
              <a:t>poate</a:t>
            </a:r>
            <a:r>
              <a:rPr lang="en-US" dirty="0" smtClean="0"/>
              <a:t> </a:t>
            </a:r>
            <a:r>
              <a:rPr lang="ro-RO" dirty="0" err="1"/>
              <a:t>î</a:t>
            </a:r>
            <a:r>
              <a:rPr lang="en-US" dirty="0" err="1" smtClean="0"/>
              <a:t>nsemna</a:t>
            </a:r>
            <a:r>
              <a:rPr lang="en-US" dirty="0" smtClean="0"/>
              <a:t> z</a:t>
            </a:r>
            <a:r>
              <a:rPr lang="ro-RO" dirty="0" smtClean="0"/>
              <a:t>â</a:t>
            </a:r>
            <a:r>
              <a:rPr lang="en-US" dirty="0" err="1" smtClean="0"/>
              <a:t>mbetul</a:t>
            </a:r>
            <a:r>
              <a:rPr lang="en-US" dirty="0" smtClean="0"/>
              <a:t> </a:t>
            </a:r>
            <a:r>
              <a:rPr lang="en-US" dirty="0" err="1" smtClean="0"/>
              <a:t>altui</a:t>
            </a:r>
            <a:r>
              <a:rPr lang="en-US" dirty="0" smtClean="0"/>
              <a:t> </a:t>
            </a:r>
            <a:r>
              <a:rPr lang="en-US" dirty="0" err="1" smtClean="0"/>
              <a:t>om</a:t>
            </a:r>
            <a:r>
              <a:rPr lang="ro-RO" dirty="0" smtClean="0"/>
              <a:t>,</a:t>
            </a:r>
            <a:r>
              <a:rPr lang="en-US" dirty="0" smtClean="0"/>
              <a:t> </a:t>
            </a:r>
            <a:r>
              <a:rPr lang="en-US" dirty="0" smtClean="0"/>
              <a:t>v</a:t>
            </a:r>
            <a:r>
              <a:rPr lang="ro-RO" dirty="0"/>
              <a:t>ă</a:t>
            </a:r>
            <a:r>
              <a:rPr lang="en-US" dirty="0" smtClean="0"/>
              <a:t>z</a:t>
            </a:r>
            <a:r>
              <a:rPr lang="ro-RO" dirty="0" smtClean="0"/>
              <a:t>â</a:t>
            </a:r>
            <a:r>
              <a:rPr lang="en-US" dirty="0" err="1" smtClean="0"/>
              <a:t>nd</a:t>
            </a:r>
            <a:r>
              <a:rPr lang="en-US" dirty="0" smtClean="0"/>
              <a:t> </a:t>
            </a:r>
            <a:r>
              <a:rPr lang="en-US" dirty="0" err="1" smtClean="0"/>
              <a:t>cadoul</a:t>
            </a:r>
            <a:r>
              <a:rPr lang="en-US" dirty="0" smtClean="0"/>
              <a:t> de la tine </a:t>
            </a:r>
            <a:r>
              <a:rPr lang="en-US" dirty="0" err="1" smtClean="0"/>
              <a:t>sau</a:t>
            </a:r>
            <a:r>
              <a:rPr lang="en-US" dirty="0" smtClean="0"/>
              <a:t> </a:t>
            </a:r>
            <a:r>
              <a:rPr lang="en-US" dirty="0" err="1" smtClean="0"/>
              <a:t>chiar</a:t>
            </a:r>
            <a:r>
              <a:rPr lang="en-US" dirty="0" smtClean="0"/>
              <a:t> v</a:t>
            </a:r>
            <a:r>
              <a:rPr lang="ro-RO" dirty="0" smtClean="0"/>
              <a:t>ă</a:t>
            </a:r>
            <a:r>
              <a:rPr lang="en-US" dirty="0" smtClean="0"/>
              <a:t>z</a:t>
            </a:r>
            <a:r>
              <a:rPr lang="ro-RO" dirty="0" smtClean="0"/>
              <a:t>â</a:t>
            </a:r>
            <a:r>
              <a:rPr lang="en-US" dirty="0" err="1" smtClean="0"/>
              <a:t>ndu-te</a:t>
            </a:r>
            <a:r>
              <a:rPr lang="en-US" dirty="0" smtClean="0"/>
              <a:t> </a:t>
            </a:r>
            <a:r>
              <a:rPr lang="en-US" dirty="0" err="1" smtClean="0"/>
              <a:t>pe</a:t>
            </a:r>
            <a:r>
              <a:rPr lang="en-US" dirty="0" smtClean="0"/>
              <a:t> tine.</a:t>
            </a:r>
          </a:p>
          <a:p>
            <a:r>
              <a:rPr lang="en-US" dirty="0" smtClean="0"/>
              <a:t>	</a:t>
            </a:r>
            <a:r>
              <a:rPr lang="en-US" dirty="0" err="1" smtClean="0"/>
              <a:t>Anumi</a:t>
            </a:r>
            <a:r>
              <a:rPr lang="ro-RO" dirty="0"/>
              <a:t>ț</a:t>
            </a:r>
            <a:r>
              <a:rPr lang="en-US" dirty="0" smtClean="0"/>
              <a:t>i </a:t>
            </a:r>
            <a:r>
              <a:rPr lang="en-US" dirty="0" err="1" smtClean="0"/>
              <a:t>oameni</a:t>
            </a:r>
            <a:r>
              <a:rPr lang="en-US" dirty="0" smtClean="0"/>
              <a:t> </a:t>
            </a:r>
            <a:r>
              <a:rPr lang="en-US" dirty="0" err="1" smtClean="0"/>
              <a:t>folosesc</a:t>
            </a:r>
            <a:r>
              <a:rPr lang="en-US" dirty="0" smtClean="0"/>
              <a:t> </a:t>
            </a:r>
            <a:r>
              <a:rPr lang="en-US" dirty="0" err="1" smtClean="0"/>
              <a:t>succesul</a:t>
            </a:r>
            <a:r>
              <a:rPr lang="en-US" dirty="0" smtClean="0"/>
              <a:t> </a:t>
            </a:r>
            <a:r>
              <a:rPr lang="ro-RO" dirty="0" smtClean="0"/>
              <a:t>pe </a:t>
            </a:r>
            <a:r>
              <a:rPr lang="en-US" dirty="0" smtClean="0"/>
              <a:t>care </a:t>
            </a:r>
            <a:r>
              <a:rPr lang="ro-RO" dirty="0" err="1"/>
              <a:t>î</a:t>
            </a:r>
            <a:r>
              <a:rPr lang="en-US" dirty="0" smtClean="0"/>
              <a:t>l au </a:t>
            </a:r>
            <a:r>
              <a:rPr lang="en-US" dirty="0" err="1" smtClean="0"/>
              <a:t>pentru</a:t>
            </a:r>
            <a:r>
              <a:rPr lang="en-US" dirty="0" smtClean="0"/>
              <a:t> </a:t>
            </a:r>
            <a:r>
              <a:rPr lang="en-US" dirty="0" smtClean="0"/>
              <a:t>a</a:t>
            </a:r>
            <a:r>
              <a:rPr lang="ro-RO" dirty="0" smtClean="0"/>
              <a:t>-</a:t>
            </a:r>
            <a:r>
              <a:rPr lang="en-US" dirty="0" smtClean="0"/>
              <a:t>l </a:t>
            </a:r>
            <a:r>
              <a:rPr lang="en-US" dirty="0" smtClean="0"/>
              <a:t>da </a:t>
            </a:r>
            <a:r>
              <a:rPr lang="en-US" dirty="0" err="1" smtClean="0"/>
              <a:t>mai</a:t>
            </a:r>
            <a:r>
              <a:rPr lang="en-US" dirty="0" smtClean="0"/>
              <a:t>  </a:t>
            </a:r>
            <a:r>
              <a:rPr lang="en-US" dirty="0" err="1" smtClean="0"/>
              <a:t>departe</a:t>
            </a:r>
            <a:r>
              <a:rPr lang="ro-RO" dirty="0" smtClean="0"/>
              <a:t>. De </a:t>
            </a:r>
            <a:r>
              <a:rPr lang="en-US" dirty="0" smtClean="0"/>
              <a:t> ex</a:t>
            </a:r>
            <a:r>
              <a:rPr lang="ro-RO" dirty="0" err="1" smtClean="0"/>
              <a:t>emplu</a:t>
            </a:r>
            <a:r>
              <a:rPr lang="en-US" dirty="0" smtClean="0"/>
              <a:t>: </a:t>
            </a:r>
            <a:r>
              <a:rPr lang="en-US" dirty="0" err="1" smtClean="0"/>
              <a:t>antrenori</a:t>
            </a:r>
            <a:r>
              <a:rPr lang="en-US" dirty="0" smtClean="0"/>
              <a:t> , p</a:t>
            </a:r>
            <a:r>
              <a:rPr lang="ro-RO" dirty="0"/>
              <a:t>ă</a:t>
            </a:r>
            <a:r>
              <a:rPr lang="en-US" dirty="0" err="1" smtClean="0"/>
              <a:t>rin</a:t>
            </a:r>
            <a:r>
              <a:rPr lang="ro-RO" dirty="0"/>
              <a:t>ț</a:t>
            </a:r>
            <a:r>
              <a:rPr lang="en-US" dirty="0" smtClean="0"/>
              <a:t>i </a:t>
            </a:r>
            <a:r>
              <a:rPr lang="ro-RO" dirty="0"/>
              <a:t>ș</a:t>
            </a:r>
            <a:r>
              <a:rPr lang="en-US" dirty="0" smtClean="0"/>
              <a:t>i </a:t>
            </a:r>
            <a:r>
              <a:rPr lang="en-US" dirty="0" err="1" smtClean="0"/>
              <a:t>profesori</a:t>
            </a:r>
            <a:r>
              <a:rPr lang="en-US" dirty="0" smtClean="0"/>
              <a:t>.</a:t>
            </a:r>
            <a:r>
              <a:rPr lang="ro-RO" dirty="0" smtClean="0"/>
              <a:t> </a:t>
            </a:r>
            <a:r>
              <a:rPr lang="en-US" dirty="0" smtClean="0"/>
              <a:t>To</a:t>
            </a:r>
            <a:r>
              <a:rPr lang="ro-RO" dirty="0"/>
              <a:t>ț</a:t>
            </a:r>
            <a:r>
              <a:rPr lang="en-US" dirty="0" smtClean="0"/>
              <a:t>i ace</a:t>
            </a:r>
            <a:r>
              <a:rPr lang="ro-RO" dirty="0" smtClean="0"/>
              <a:t>ș</a:t>
            </a:r>
            <a:r>
              <a:rPr lang="en-US" dirty="0" err="1" smtClean="0"/>
              <a:t>tia</a:t>
            </a:r>
            <a:r>
              <a:rPr lang="en-US" dirty="0" smtClean="0"/>
              <a:t> </a:t>
            </a:r>
            <a:r>
              <a:rPr lang="ro-RO" dirty="0" smtClean="0"/>
              <a:t>transmit </a:t>
            </a:r>
            <a:r>
              <a:rPr lang="en-US" dirty="0" err="1" smtClean="0"/>
              <a:t>mai</a:t>
            </a:r>
            <a:r>
              <a:rPr lang="en-US" dirty="0" smtClean="0"/>
              <a:t> </a:t>
            </a:r>
            <a:r>
              <a:rPr lang="en-US" dirty="0" err="1" smtClean="0"/>
              <a:t>departe</a:t>
            </a:r>
            <a:r>
              <a:rPr lang="en-US" dirty="0" smtClean="0"/>
              <a:t> </a:t>
            </a:r>
            <a:r>
              <a:rPr lang="en-US" dirty="0" err="1" smtClean="0"/>
              <a:t>talentul</a:t>
            </a:r>
            <a:r>
              <a:rPr lang="en-US" dirty="0" smtClean="0"/>
              <a:t> </a:t>
            </a:r>
            <a:r>
              <a:rPr lang="en-US" dirty="0" err="1" smtClean="0"/>
              <a:t>lor</a:t>
            </a:r>
            <a:r>
              <a:rPr lang="en-US" dirty="0" smtClean="0"/>
              <a:t> </a:t>
            </a:r>
            <a:r>
              <a:rPr lang="ro-RO" dirty="0" smtClean="0"/>
              <a:t>către </a:t>
            </a:r>
            <a:r>
              <a:rPr lang="en-US" dirty="0" err="1" smtClean="0"/>
              <a:t>copii</a:t>
            </a:r>
            <a:r>
              <a:rPr lang="en-US" dirty="0" smtClean="0"/>
              <a:t>.</a:t>
            </a:r>
          </a:p>
          <a:p>
            <a:r>
              <a:rPr lang="en-US" dirty="0" smtClean="0"/>
              <a:t>	L-am </a:t>
            </a:r>
            <a:r>
              <a:rPr lang="ro-RO" dirty="0" err="1"/>
              <a:t>î</a:t>
            </a:r>
            <a:r>
              <a:rPr lang="en-US" dirty="0" err="1" smtClean="0"/>
              <a:t>ntrebat</a:t>
            </a:r>
            <a:r>
              <a:rPr lang="en-US" dirty="0" smtClean="0"/>
              <a:t> </a:t>
            </a:r>
            <a:r>
              <a:rPr lang="en-US" dirty="0" err="1" smtClean="0"/>
              <a:t>pe</a:t>
            </a:r>
            <a:r>
              <a:rPr lang="en-US" dirty="0" smtClean="0"/>
              <a:t> </a:t>
            </a:r>
            <a:r>
              <a:rPr lang="en-US" dirty="0" err="1" smtClean="0"/>
              <a:t>domnul</a:t>
            </a:r>
            <a:r>
              <a:rPr lang="en-US" dirty="0" smtClean="0"/>
              <a:t> </a:t>
            </a:r>
            <a:r>
              <a:rPr lang="en-US" dirty="0" err="1" smtClean="0"/>
              <a:t>Neaga</a:t>
            </a:r>
            <a:r>
              <a:rPr lang="en-US" dirty="0" smtClean="0"/>
              <a:t> </a:t>
            </a:r>
            <a:r>
              <a:rPr lang="en-US" dirty="0" err="1" smtClean="0"/>
              <a:t>despre</a:t>
            </a:r>
            <a:r>
              <a:rPr lang="en-US" dirty="0" smtClean="0"/>
              <a:t> </a:t>
            </a:r>
            <a:r>
              <a:rPr lang="en-US" dirty="0" err="1" smtClean="0"/>
              <a:t>experien</a:t>
            </a:r>
            <a:r>
              <a:rPr lang="ro-RO" dirty="0" smtClean="0"/>
              <a:t>ț</a:t>
            </a:r>
            <a:r>
              <a:rPr lang="en-US" dirty="0" smtClean="0"/>
              <a:t>a </a:t>
            </a:r>
            <a:r>
              <a:rPr lang="en-US" dirty="0" err="1" smtClean="0"/>
              <a:t>lui</a:t>
            </a:r>
            <a:r>
              <a:rPr lang="en-US" dirty="0" smtClean="0"/>
              <a:t> </a:t>
            </a:r>
            <a:r>
              <a:rPr lang="en-US" dirty="0" err="1" smtClean="0"/>
              <a:t>ca</a:t>
            </a:r>
            <a:r>
              <a:rPr lang="en-US" dirty="0" smtClean="0"/>
              <a:t> </a:t>
            </a:r>
            <a:r>
              <a:rPr lang="en-US" dirty="0" err="1" smtClean="0"/>
              <a:t>antrenor</a:t>
            </a:r>
            <a:r>
              <a:rPr lang="en-US" dirty="0" smtClean="0"/>
              <a:t> de </a:t>
            </a:r>
            <a:r>
              <a:rPr lang="en-US" dirty="0" err="1" smtClean="0"/>
              <a:t>copii</a:t>
            </a:r>
            <a:r>
              <a:rPr lang="en-US" dirty="0" smtClean="0"/>
              <a:t>.</a:t>
            </a:r>
          </a:p>
          <a:p>
            <a:r>
              <a:rPr lang="en-US" dirty="0" smtClean="0"/>
              <a:t>C</a:t>
            </a:r>
            <a:r>
              <a:rPr lang="ro-RO" dirty="0" smtClean="0"/>
              <a:t>â</a:t>
            </a:r>
            <a:r>
              <a:rPr lang="en-US" dirty="0" err="1" smtClean="0"/>
              <a:t>nd</a:t>
            </a:r>
            <a:r>
              <a:rPr lang="en-US" dirty="0" smtClean="0"/>
              <a:t> era  </a:t>
            </a:r>
            <a:r>
              <a:rPr lang="en-US" dirty="0" err="1" smtClean="0"/>
              <a:t>ju</a:t>
            </a:r>
            <a:r>
              <a:rPr lang="ro-RO" dirty="0" smtClean="0"/>
              <a:t>că</a:t>
            </a:r>
            <a:r>
              <a:rPr lang="en-US" dirty="0" smtClean="0"/>
              <a:t>tor</a:t>
            </a:r>
            <a:r>
              <a:rPr lang="ro-RO" dirty="0" smtClean="0"/>
              <a:t>,</a:t>
            </a:r>
            <a:r>
              <a:rPr lang="en-US" dirty="0" smtClean="0"/>
              <a:t> Adrian </a:t>
            </a:r>
            <a:r>
              <a:rPr lang="en-US" dirty="0" err="1" smtClean="0"/>
              <a:t>Neaga</a:t>
            </a:r>
            <a:r>
              <a:rPr lang="en-US" dirty="0" smtClean="0"/>
              <a:t> </a:t>
            </a:r>
            <a:r>
              <a:rPr lang="ro-RO" dirty="0" err="1"/>
              <a:t>î</a:t>
            </a:r>
            <a:r>
              <a:rPr lang="en-US" dirty="0" err="1" smtClean="0"/>
              <a:t>ncerca</a:t>
            </a:r>
            <a:r>
              <a:rPr lang="en-US" dirty="0" smtClean="0"/>
              <a:t> s</a:t>
            </a:r>
            <a:r>
              <a:rPr lang="ro-RO" dirty="0"/>
              <a:t>ă</a:t>
            </a:r>
            <a:r>
              <a:rPr lang="en-US" dirty="0" smtClean="0"/>
              <a:t>-</a:t>
            </a:r>
            <a:r>
              <a:rPr lang="ro-RO" dirty="0" err="1" smtClean="0"/>
              <a:t>ș</a:t>
            </a:r>
            <a:r>
              <a:rPr lang="en-US" dirty="0" smtClean="0"/>
              <a:t>i </a:t>
            </a:r>
            <a:r>
              <a:rPr lang="ro-RO" dirty="0" smtClean="0"/>
              <a:t>î</a:t>
            </a:r>
            <a:r>
              <a:rPr lang="en-US" dirty="0" err="1" smtClean="0"/>
              <a:t>ntreac</a:t>
            </a:r>
            <a:r>
              <a:rPr lang="ro-RO" dirty="0"/>
              <a:t>ă</a:t>
            </a:r>
            <a:r>
              <a:rPr lang="en-US" dirty="0" smtClean="0"/>
              <a:t> </a:t>
            </a:r>
            <a:r>
              <a:rPr lang="en-US" dirty="0" err="1" smtClean="0"/>
              <a:t>limitele</a:t>
            </a:r>
            <a:r>
              <a:rPr lang="en-US" dirty="0" smtClean="0"/>
              <a:t> sale </a:t>
            </a:r>
            <a:r>
              <a:rPr lang="en-US" dirty="0" err="1" smtClean="0"/>
              <a:t>personale</a:t>
            </a:r>
            <a:r>
              <a:rPr lang="en-US" dirty="0" smtClean="0"/>
              <a:t> </a:t>
            </a:r>
            <a:r>
              <a:rPr lang="ro-RO" dirty="0" smtClean="0"/>
              <a:t>î</a:t>
            </a:r>
            <a:r>
              <a:rPr lang="en-US" dirty="0" smtClean="0"/>
              <a:t>n </a:t>
            </a:r>
            <a:r>
              <a:rPr lang="en-US" dirty="0" err="1" smtClean="0"/>
              <a:t>fiecare</a:t>
            </a:r>
            <a:r>
              <a:rPr lang="en-US" dirty="0" smtClean="0"/>
              <a:t> </a:t>
            </a:r>
            <a:r>
              <a:rPr lang="en-US" dirty="0" err="1" smtClean="0"/>
              <a:t>zi</a:t>
            </a:r>
            <a:r>
              <a:rPr lang="en-US" dirty="0" smtClean="0"/>
              <a:t>, </a:t>
            </a:r>
            <a:r>
              <a:rPr lang="en-US" dirty="0" err="1" smtClean="0"/>
              <a:t>iar</a:t>
            </a:r>
            <a:r>
              <a:rPr lang="en-US" dirty="0" smtClean="0"/>
              <a:t> </a:t>
            </a:r>
            <a:r>
              <a:rPr lang="en-US" dirty="0" err="1" smtClean="0"/>
              <a:t>prioritatea</a:t>
            </a:r>
            <a:r>
              <a:rPr lang="en-US" dirty="0" smtClean="0"/>
              <a:t> </a:t>
            </a:r>
            <a:r>
              <a:rPr lang="en-US" dirty="0" err="1" smtClean="0"/>
              <a:t>lui</a:t>
            </a:r>
            <a:r>
              <a:rPr lang="en-US" dirty="0" smtClean="0"/>
              <a:t> era </a:t>
            </a:r>
            <a:r>
              <a:rPr lang="en-US" dirty="0" err="1" smtClean="0"/>
              <a:t>jocul</a:t>
            </a:r>
            <a:r>
              <a:rPr lang="en-US" dirty="0" smtClean="0"/>
              <a:t> </a:t>
            </a:r>
            <a:r>
              <a:rPr lang="en-US" dirty="0" err="1" smtClean="0"/>
              <a:t>lui</a:t>
            </a:r>
            <a:r>
              <a:rPr lang="en-US" dirty="0" smtClean="0"/>
              <a:t> </a:t>
            </a:r>
            <a:r>
              <a:rPr lang="ro-RO" dirty="0" smtClean="0"/>
              <a:t>și</a:t>
            </a:r>
            <a:r>
              <a:rPr lang="en-US" dirty="0" smtClean="0"/>
              <a:t> </a:t>
            </a:r>
            <a:r>
              <a:rPr lang="en-US" dirty="0" err="1" smtClean="0"/>
              <a:t>echipa</a:t>
            </a:r>
            <a:r>
              <a:rPr lang="en-US" dirty="0" smtClean="0"/>
              <a:t>.</a:t>
            </a:r>
          </a:p>
          <a:p>
            <a:endParaRPr lang="en-US" dirty="0" smtClean="0"/>
          </a:p>
          <a:p>
            <a:r>
              <a:rPr lang="en-US" dirty="0" smtClean="0"/>
              <a:t>	</a:t>
            </a:r>
            <a:r>
              <a:rPr lang="en-US" dirty="0" err="1" smtClean="0"/>
              <a:t>Acum</a:t>
            </a:r>
            <a:r>
              <a:rPr lang="en-US" dirty="0" smtClean="0"/>
              <a:t>, ca </a:t>
            </a:r>
            <a:r>
              <a:rPr lang="en-US" dirty="0" err="1" smtClean="0"/>
              <a:t>antrenor</a:t>
            </a:r>
            <a:r>
              <a:rPr lang="en-US" dirty="0" smtClean="0"/>
              <a:t> de </a:t>
            </a:r>
            <a:r>
              <a:rPr lang="en-US" dirty="0" err="1" smtClean="0"/>
              <a:t>copii</a:t>
            </a:r>
            <a:r>
              <a:rPr lang="en-US" dirty="0" smtClean="0"/>
              <a:t> , se </a:t>
            </a:r>
            <a:r>
              <a:rPr lang="en-US" dirty="0" smtClean="0"/>
              <a:t>g</a:t>
            </a:r>
            <a:r>
              <a:rPr lang="ro-RO" dirty="0" smtClean="0"/>
              <a:t>â</a:t>
            </a:r>
            <a:r>
              <a:rPr lang="en-US" dirty="0" err="1" smtClean="0"/>
              <a:t>nde</a:t>
            </a:r>
            <a:r>
              <a:rPr lang="ro-RO" dirty="0" smtClean="0"/>
              <a:t>ș</a:t>
            </a:r>
            <a:r>
              <a:rPr lang="en-US" dirty="0" err="1" smtClean="0"/>
              <a:t>te</a:t>
            </a:r>
            <a:r>
              <a:rPr lang="en-US" dirty="0" smtClean="0"/>
              <a:t> la </a:t>
            </a:r>
            <a:r>
              <a:rPr lang="en-US" dirty="0" err="1" smtClean="0"/>
              <a:t>performan</a:t>
            </a:r>
            <a:r>
              <a:rPr lang="ro-RO" dirty="0" smtClean="0"/>
              <a:t>ț</a:t>
            </a:r>
            <a:r>
              <a:rPr lang="en-US" dirty="0" err="1" smtClean="0"/>
              <a:t>ele</a:t>
            </a:r>
            <a:r>
              <a:rPr lang="en-US" dirty="0" smtClean="0"/>
              <a:t> </a:t>
            </a:r>
            <a:r>
              <a:rPr lang="en-US" dirty="0" err="1" smtClean="0"/>
              <a:t>copiilor</a:t>
            </a:r>
            <a:r>
              <a:rPr lang="en-US" dirty="0" smtClean="0"/>
              <a:t> </a:t>
            </a:r>
            <a:r>
              <a:rPr lang="ro-RO" dirty="0" err="1"/>
              <a:t>ș</a:t>
            </a:r>
            <a:r>
              <a:rPr lang="en-US" dirty="0" smtClean="0"/>
              <a:t>i la </a:t>
            </a:r>
            <a:r>
              <a:rPr lang="en-US" dirty="0" err="1" smtClean="0"/>
              <a:t>motivarea</a:t>
            </a:r>
            <a:r>
              <a:rPr lang="en-US" dirty="0" smtClean="0"/>
              <a:t> </a:t>
            </a:r>
            <a:r>
              <a:rPr lang="en-US" dirty="0" err="1" smtClean="0"/>
              <a:t>lor</a:t>
            </a:r>
            <a:r>
              <a:rPr lang="en-US" dirty="0" smtClean="0"/>
              <a:t>. </a:t>
            </a:r>
            <a:r>
              <a:rPr lang="ro-RO" dirty="0" smtClean="0"/>
              <a:t>El se </a:t>
            </a:r>
            <a:r>
              <a:rPr lang="en-US" dirty="0" err="1" smtClean="0"/>
              <a:t>confrunt</a:t>
            </a:r>
            <a:r>
              <a:rPr lang="ro-RO" dirty="0"/>
              <a:t>ă</a:t>
            </a:r>
            <a:r>
              <a:rPr lang="en-US" dirty="0" smtClean="0"/>
              <a:t> cu </a:t>
            </a:r>
            <a:r>
              <a:rPr lang="en-US" dirty="0" err="1" smtClean="0"/>
              <a:t>provoc</a:t>
            </a:r>
            <a:r>
              <a:rPr lang="ro-RO" dirty="0" smtClean="0"/>
              <a:t>ă</a:t>
            </a:r>
            <a:r>
              <a:rPr lang="en-US" dirty="0" err="1" smtClean="0"/>
              <a:t>ri</a:t>
            </a:r>
            <a:r>
              <a:rPr lang="en-US" dirty="0" smtClean="0"/>
              <a:t> la care nu se a</a:t>
            </a:r>
            <a:r>
              <a:rPr lang="ro-RO" dirty="0" smtClean="0"/>
              <a:t>ș</a:t>
            </a:r>
            <a:r>
              <a:rPr lang="en-US" dirty="0" err="1" smtClean="0"/>
              <a:t>tept</a:t>
            </a:r>
            <a:r>
              <a:rPr lang="ro-RO" dirty="0" smtClean="0"/>
              <a:t>a</a:t>
            </a:r>
            <a:r>
              <a:rPr lang="en-US" dirty="0" smtClean="0"/>
              <a:t> </a:t>
            </a:r>
            <a:r>
              <a:rPr lang="en-US" dirty="0" smtClean="0"/>
              <a:t>c</a:t>
            </a:r>
            <a:r>
              <a:rPr lang="ro-RO" dirty="0" smtClean="0"/>
              <a:t>â</a:t>
            </a:r>
            <a:r>
              <a:rPr lang="en-US" dirty="0" err="1" smtClean="0"/>
              <a:t>nd</a:t>
            </a:r>
            <a:r>
              <a:rPr lang="en-US" dirty="0" smtClean="0"/>
              <a:t> era </a:t>
            </a:r>
            <a:r>
              <a:rPr lang="en-US" dirty="0" err="1" smtClean="0"/>
              <a:t>jucator</a:t>
            </a:r>
            <a:r>
              <a:rPr lang="en-US" dirty="0" smtClean="0"/>
              <a:t>: de la </a:t>
            </a:r>
            <a:r>
              <a:rPr lang="ro-RO" dirty="0" err="1"/>
              <a:t>î</a:t>
            </a:r>
            <a:r>
              <a:rPr lang="en-US" dirty="0" err="1" smtClean="0"/>
              <a:t>ncurajarea</a:t>
            </a:r>
            <a:r>
              <a:rPr lang="en-US" dirty="0" smtClean="0"/>
              <a:t> </a:t>
            </a:r>
            <a:r>
              <a:rPr lang="en-US" dirty="0" err="1" smtClean="0"/>
              <a:t>copiilor</a:t>
            </a:r>
            <a:r>
              <a:rPr lang="en-US" dirty="0" smtClean="0"/>
              <a:t> c</a:t>
            </a:r>
            <a:r>
              <a:rPr lang="ro-RO" dirty="0" smtClean="0"/>
              <a:t>â</a:t>
            </a:r>
            <a:r>
              <a:rPr lang="en-US" dirty="0" err="1" smtClean="0"/>
              <a:t>nd</a:t>
            </a:r>
            <a:r>
              <a:rPr lang="en-US" dirty="0" smtClean="0"/>
              <a:t> </a:t>
            </a:r>
            <a:r>
              <a:rPr lang="en-US" dirty="0" err="1" smtClean="0"/>
              <a:t>sunt</a:t>
            </a:r>
            <a:r>
              <a:rPr lang="en-US" dirty="0" smtClean="0"/>
              <a:t> </a:t>
            </a:r>
            <a:r>
              <a:rPr lang="en-US" dirty="0" err="1" smtClean="0"/>
              <a:t>demoraliza</a:t>
            </a:r>
            <a:r>
              <a:rPr lang="ro-RO" dirty="0" smtClean="0"/>
              <a:t>ț</a:t>
            </a:r>
            <a:r>
              <a:rPr lang="en-US" dirty="0" smtClean="0"/>
              <a:t>i, </a:t>
            </a:r>
            <a:r>
              <a:rPr lang="en-US" dirty="0" err="1" smtClean="0"/>
              <a:t>pentru</a:t>
            </a:r>
            <a:r>
              <a:rPr lang="en-US" dirty="0" smtClean="0"/>
              <a:t> c</a:t>
            </a:r>
            <a:r>
              <a:rPr lang="ro-RO" dirty="0"/>
              <a:t>ă</a:t>
            </a:r>
            <a:r>
              <a:rPr lang="en-US" dirty="0" smtClean="0"/>
              <a:t> au </a:t>
            </a:r>
            <a:r>
              <a:rPr lang="en-US" dirty="0" err="1" smtClean="0"/>
              <a:t>impresia</a:t>
            </a:r>
            <a:r>
              <a:rPr lang="en-US" dirty="0" smtClean="0"/>
              <a:t> </a:t>
            </a:r>
            <a:r>
              <a:rPr lang="en-US" dirty="0" err="1" smtClean="0"/>
              <a:t>ca</a:t>
            </a:r>
            <a:r>
              <a:rPr lang="en-US" dirty="0" smtClean="0"/>
              <a:t> al</a:t>
            </a:r>
            <a:r>
              <a:rPr lang="ro-RO" dirty="0" smtClean="0"/>
              <a:t>ț</a:t>
            </a:r>
            <a:r>
              <a:rPr lang="en-US" dirty="0" smtClean="0"/>
              <a:t>ii </a:t>
            </a:r>
            <a:r>
              <a:rPr lang="en-US" dirty="0" err="1" smtClean="0"/>
              <a:t>sunt</a:t>
            </a:r>
            <a:r>
              <a:rPr lang="en-US" dirty="0" smtClean="0"/>
              <a:t> </a:t>
            </a:r>
            <a:r>
              <a:rPr lang="en-US" dirty="0" err="1" smtClean="0"/>
              <a:t>mai</a:t>
            </a:r>
            <a:r>
              <a:rPr lang="en-US" dirty="0" smtClean="0"/>
              <a:t> </a:t>
            </a:r>
            <a:r>
              <a:rPr lang="en-US" dirty="0" err="1" smtClean="0"/>
              <a:t>buni</a:t>
            </a:r>
            <a:r>
              <a:rPr lang="en-US" dirty="0" smtClean="0"/>
              <a:t> ca </a:t>
            </a:r>
            <a:r>
              <a:rPr lang="en-US" dirty="0" err="1" smtClean="0"/>
              <a:t>ei</a:t>
            </a:r>
            <a:r>
              <a:rPr lang="en-US" dirty="0" smtClean="0"/>
              <a:t>,  </a:t>
            </a:r>
            <a:r>
              <a:rPr lang="en-US" dirty="0" smtClean="0"/>
              <a:t>p</a:t>
            </a:r>
            <a:r>
              <a:rPr lang="ro-RO" dirty="0" smtClean="0"/>
              <a:t>â</a:t>
            </a:r>
            <a:r>
              <a:rPr lang="en-US" dirty="0" err="1" smtClean="0"/>
              <a:t>na</a:t>
            </a:r>
            <a:r>
              <a:rPr lang="en-US" dirty="0" smtClean="0"/>
              <a:t> </a:t>
            </a:r>
            <a:r>
              <a:rPr lang="en-US" dirty="0" smtClean="0"/>
              <a:t>la </a:t>
            </a:r>
            <a:r>
              <a:rPr lang="en-US" dirty="0" err="1" smtClean="0"/>
              <a:t>gestionarea</a:t>
            </a:r>
            <a:r>
              <a:rPr lang="en-US" dirty="0" smtClean="0"/>
              <a:t> </a:t>
            </a:r>
            <a:r>
              <a:rPr lang="en-US" dirty="0" err="1" smtClean="0"/>
              <a:t>conflictelor</a:t>
            </a:r>
            <a:r>
              <a:rPr lang="en-US" dirty="0" smtClean="0"/>
              <a:t> cu p</a:t>
            </a:r>
            <a:r>
              <a:rPr lang="ro-RO" dirty="0" smtClean="0"/>
              <a:t>ă</a:t>
            </a:r>
            <a:r>
              <a:rPr lang="en-US" dirty="0" err="1" smtClean="0"/>
              <a:t>rintii</a:t>
            </a:r>
            <a:r>
              <a:rPr lang="en-US" dirty="0" smtClean="0"/>
              <a:t>.</a:t>
            </a:r>
            <a:endParaRPr lang="en-US" dirty="0"/>
          </a:p>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732466">
            <a:off x="6629400" y="5448450"/>
            <a:ext cx="1705672" cy="11456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056839">
            <a:off x="2900034" y="5545758"/>
            <a:ext cx="1525095" cy="1145672"/>
          </a:xfrm>
          <a:prstGeom prst="rect">
            <a:avLst/>
          </a:prstGeom>
        </p:spPr>
      </p:pic>
    </p:spTree>
    <p:extLst>
      <p:ext uri="{BB962C8B-B14F-4D97-AF65-F5344CB8AC3E}">
        <p14:creationId xmlns:p14="http://schemas.microsoft.com/office/powerpoint/2010/main" xmlns="" val="284158449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629400"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5080" y="76200"/>
            <a:ext cx="9144000" cy="7848302"/>
          </a:xfrm>
          <a:prstGeom prst="rect">
            <a:avLst/>
          </a:prstGeom>
          <a:noFill/>
        </p:spPr>
        <p:txBody>
          <a:bodyPr wrap="square" rtlCol="0">
            <a:spAutoFit/>
          </a:bodyPr>
          <a:lstStyle/>
          <a:p>
            <a:r>
              <a:rPr lang="en-US" dirty="0" smtClean="0"/>
              <a:t>				</a:t>
            </a:r>
          </a:p>
          <a:p>
            <a:pPr algn="ctr"/>
            <a:r>
              <a:rPr lang="en-US" dirty="0" smtClean="0"/>
              <a:t>7. P</a:t>
            </a:r>
            <a:r>
              <a:rPr lang="ro-RO" dirty="0"/>
              <a:t>ă</a:t>
            </a:r>
            <a:r>
              <a:rPr lang="en-US" dirty="0" err="1" smtClean="0"/>
              <a:t>rerea</a:t>
            </a:r>
            <a:r>
              <a:rPr lang="en-US" dirty="0" smtClean="0"/>
              <a:t>  mea </a:t>
            </a:r>
          </a:p>
          <a:p>
            <a:endParaRPr lang="en-US" dirty="0"/>
          </a:p>
          <a:p>
            <a:endParaRPr lang="en-US" dirty="0" smtClean="0"/>
          </a:p>
          <a:p>
            <a:r>
              <a:rPr lang="en-US" dirty="0"/>
              <a:t> </a:t>
            </a:r>
            <a:r>
              <a:rPr lang="en-US" dirty="0" smtClean="0"/>
              <a:t> </a:t>
            </a:r>
            <a:r>
              <a:rPr lang="en-US" dirty="0"/>
              <a:t> </a:t>
            </a:r>
            <a:r>
              <a:rPr lang="en-US" dirty="0" smtClean="0"/>
              <a:t>   	</a:t>
            </a:r>
            <a:r>
              <a:rPr lang="en-US" dirty="0" err="1" smtClean="0"/>
              <a:t>Oameni</a:t>
            </a:r>
            <a:r>
              <a:rPr lang="en-US" dirty="0" smtClean="0"/>
              <a:t> </a:t>
            </a:r>
            <a:r>
              <a:rPr lang="en-US" dirty="0"/>
              <a:t>de </a:t>
            </a:r>
            <a:r>
              <a:rPr lang="en-US" dirty="0" err="1"/>
              <a:t>succes</a:t>
            </a:r>
            <a:r>
              <a:rPr lang="en-US" dirty="0"/>
              <a:t> au </a:t>
            </a:r>
            <a:r>
              <a:rPr lang="en-US" dirty="0" err="1" smtClean="0"/>
              <a:t>muncit</a:t>
            </a:r>
            <a:r>
              <a:rPr lang="ro-RO" dirty="0" smtClean="0"/>
              <a:t> ca </a:t>
            </a:r>
            <a:r>
              <a:rPr lang="ro-RO" dirty="0" smtClean="0"/>
              <a:t>să-l </a:t>
            </a:r>
            <a:r>
              <a:rPr lang="ro-RO" dirty="0" smtClean="0"/>
              <a:t>atingă, </a:t>
            </a:r>
            <a:r>
              <a:rPr lang="en-US" dirty="0" err="1" smtClean="0"/>
              <a:t>dar</a:t>
            </a:r>
            <a:r>
              <a:rPr lang="ro-RO" dirty="0" smtClean="0"/>
              <a:t>,</a:t>
            </a:r>
            <a:r>
              <a:rPr lang="en-US" dirty="0" smtClean="0"/>
              <a:t> </a:t>
            </a:r>
            <a:r>
              <a:rPr lang="en-US" dirty="0" err="1" smtClean="0"/>
              <a:t>poate</a:t>
            </a:r>
            <a:r>
              <a:rPr lang="ro-RO" dirty="0" smtClean="0"/>
              <a:t>, </a:t>
            </a:r>
            <a:r>
              <a:rPr lang="en-US" dirty="0" smtClean="0"/>
              <a:t> </a:t>
            </a:r>
            <a:r>
              <a:rPr lang="en-US" dirty="0" err="1"/>
              <a:t>unii</a:t>
            </a:r>
            <a:r>
              <a:rPr lang="en-US" dirty="0"/>
              <a:t> au </a:t>
            </a:r>
            <a:r>
              <a:rPr lang="ro-RO" dirty="0" err="1"/>
              <a:t>î</a:t>
            </a:r>
            <a:r>
              <a:rPr lang="en-US" dirty="0" err="1" smtClean="0"/>
              <a:t>ncercat</a:t>
            </a:r>
            <a:r>
              <a:rPr lang="en-US" dirty="0" smtClean="0"/>
              <a:t> </a:t>
            </a:r>
            <a:r>
              <a:rPr lang="en-US" dirty="0" err="1"/>
              <a:t>mai</a:t>
            </a:r>
            <a:r>
              <a:rPr lang="en-US" dirty="0"/>
              <a:t> </a:t>
            </a:r>
            <a:r>
              <a:rPr lang="en-US" dirty="0" err="1"/>
              <a:t>multe</a:t>
            </a:r>
            <a:r>
              <a:rPr lang="en-US" dirty="0"/>
              <a:t> </a:t>
            </a:r>
            <a:r>
              <a:rPr lang="en-US" dirty="0" err="1"/>
              <a:t>domenii</a:t>
            </a:r>
            <a:r>
              <a:rPr lang="en-US" dirty="0"/>
              <a:t> </a:t>
            </a:r>
            <a:r>
              <a:rPr lang="ro-RO" dirty="0" err="1"/>
              <a:t>ș</a:t>
            </a:r>
            <a:r>
              <a:rPr lang="en-US" dirty="0" smtClean="0"/>
              <a:t>i </a:t>
            </a:r>
            <a:r>
              <a:rPr lang="en-US" dirty="0"/>
              <a:t>au </a:t>
            </a:r>
            <a:r>
              <a:rPr lang="en-US" dirty="0" smtClean="0"/>
              <a:t>v</a:t>
            </a:r>
            <a:r>
              <a:rPr lang="ro-RO" dirty="0" smtClean="0"/>
              <a:t>ă</a:t>
            </a:r>
            <a:r>
              <a:rPr lang="en-US" dirty="0" err="1" smtClean="0"/>
              <a:t>zut</a:t>
            </a:r>
            <a:r>
              <a:rPr lang="en-US" dirty="0" smtClean="0"/>
              <a:t> </a:t>
            </a:r>
            <a:r>
              <a:rPr lang="en-US" dirty="0"/>
              <a:t>care </a:t>
            </a:r>
            <a:r>
              <a:rPr lang="en-US" dirty="0" smtClean="0"/>
              <a:t>l</a:t>
            </a:r>
            <a:r>
              <a:rPr lang="ro-RO" dirty="0" smtClean="0"/>
              <a:t>i se potrivește cel</a:t>
            </a:r>
            <a:r>
              <a:rPr lang="en-US" dirty="0" smtClean="0"/>
              <a:t> </a:t>
            </a:r>
            <a:r>
              <a:rPr lang="en-US" dirty="0" err="1"/>
              <a:t>mai</a:t>
            </a:r>
            <a:r>
              <a:rPr lang="en-US" dirty="0"/>
              <a:t> </a:t>
            </a:r>
            <a:r>
              <a:rPr lang="en-US" dirty="0" err="1"/>
              <a:t>mult</a:t>
            </a:r>
            <a:r>
              <a:rPr lang="en-US" dirty="0" smtClean="0"/>
              <a:t>.</a:t>
            </a:r>
            <a:r>
              <a:rPr lang="ro-RO" dirty="0" smtClean="0"/>
              <a:t> Alții au avut modele de succes în familie.</a:t>
            </a:r>
            <a:r>
              <a:rPr lang="en-US" dirty="0" smtClean="0"/>
              <a:t> </a:t>
            </a:r>
            <a:r>
              <a:rPr lang="en-US" dirty="0" err="1" smtClean="0"/>
              <a:t>Ast</a:t>
            </a:r>
            <a:r>
              <a:rPr lang="ro-RO" dirty="0"/>
              <a:t>a</a:t>
            </a:r>
            <a:r>
              <a:rPr lang="en-US" dirty="0" smtClean="0"/>
              <a:t> </a:t>
            </a:r>
            <a:r>
              <a:rPr lang="en-US" dirty="0"/>
              <a:t>nu </a:t>
            </a:r>
            <a:r>
              <a:rPr lang="ro-RO" dirty="0"/>
              <a:t>î</a:t>
            </a:r>
            <a:r>
              <a:rPr lang="en-US" dirty="0" err="1" smtClean="0"/>
              <a:t>nseamn</a:t>
            </a:r>
            <a:r>
              <a:rPr lang="ro-RO" dirty="0" smtClean="0"/>
              <a:t>ă</a:t>
            </a:r>
            <a:r>
              <a:rPr lang="en-US" dirty="0" smtClean="0"/>
              <a:t> c</a:t>
            </a:r>
            <a:r>
              <a:rPr lang="ro-RO" dirty="0" smtClean="0"/>
              <a:t>ă</a:t>
            </a:r>
            <a:r>
              <a:rPr lang="en-US" dirty="0" smtClean="0"/>
              <a:t> </a:t>
            </a:r>
            <a:r>
              <a:rPr lang="en-US" dirty="0" err="1" smtClean="0"/>
              <a:t>dac</a:t>
            </a:r>
            <a:r>
              <a:rPr lang="ro-RO" dirty="0" smtClean="0"/>
              <a:t>ă</a:t>
            </a:r>
            <a:r>
              <a:rPr lang="en-US" dirty="0" smtClean="0"/>
              <a:t> </a:t>
            </a:r>
            <a:r>
              <a:rPr lang="en-US" dirty="0"/>
              <a:t>n-</a:t>
            </a:r>
            <a:r>
              <a:rPr lang="en-US" dirty="0" err="1"/>
              <a:t>ai</a:t>
            </a:r>
            <a:r>
              <a:rPr lang="en-US" dirty="0"/>
              <a:t> </a:t>
            </a:r>
            <a:r>
              <a:rPr lang="en-US" dirty="0" err="1"/>
              <a:t>pe</a:t>
            </a:r>
            <a:r>
              <a:rPr lang="en-US" dirty="0"/>
              <a:t> </a:t>
            </a:r>
            <a:r>
              <a:rPr lang="en-US" dirty="0" err="1"/>
              <a:t>cineva</a:t>
            </a:r>
            <a:r>
              <a:rPr lang="en-US" dirty="0"/>
              <a:t> de </a:t>
            </a:r>
            <a:r>
              <a:rPr lang="en-US" dirty="0" err="1"/>
              <a:t>succces</a:t>
            </a:r>
            <a:r>
              <a:rPr lang="en-US" dirty="0"/>
              <a:t> </a:t>
            </a:r>
            <a:r>
              <a:rPr lang="ro-RO" dirty="0" smtClean="0"/>
              <a:t>î</a:t>
            </a:r>
            <a:r>
              <a:rPr lang="en-US" dirty="0" smtClean="0"/>
              <a:t>n </a:t>
            </a:r>
            <a:r>
              <a:rPr lang="en-US" dirty="0" err="1"/>
              <a:t>familie</a:t>
            </a:r>
            <a:r>
              <a:rPr lang="en-US" dirty="0"/>
              <a:t> </a:t>
            </a:r>
            <a:r>
              <a:rPr lang="en-US" dirty="0" err="1"/>
              <a:t>tu</a:t>
            </a:r>
            <a:r>
              <a:rPr lang="en-US" dirty="0"/>
              <a:t> nu </a:t>
            </a:r>
            <a:r>
              <a:rPr lang="ro-RO" dirty="0" smtClean="0"/>
              <a:t>ai șanse</a:t>
            </a:r>
            <a:r>
              <a:rPr lang="en-US" dirty="0" smtClean="0"/>
              <a:t>. </a:t>
            </a:r>
            <a:r>
              <a:rPr lang="en-US" dirty="0"/>
              <a:t>Din </a:t>
            </a:r>
            <a:r>
              <a:rPr lang="en-US" dirty="0" err="1" smtClean="0"/>
              <a:t>contr</a:t>
            </a:r>
            <a:r>
              <a:rPr lang="ro-RO" dirty="0"/>
              <a:t>ă</a:t>
            </a:r>
            <a:r>
              <a:rPr lang="en-US" dirty="0" smtClean="0"/>
              <a:t>, </a:t>
            </a:r>
            <a:r>
              <a:rPr lang="en-US" dirty="0" err="1"/>
              <a:t>trebuie</a:t>
            </a:r>
            <a:r>
              <a:rPr lang="en-US" dirty="0"/>
              <a:t> </a:t>
            </a:r>
            <a:r>
              <a:rPr lang="en-US" dirty="0" err="1"/>
              <a:t>sa</a:t>
            </a:r>
            <a:r>
              <a:rPr lang="en-US" dirty="0"/>
              <a:t> </a:t>
            </a:r>
            <a:r>
              <a:rPr lang="en-US" dirty="0" err="1" smtClean="0"/>
              <a:t>te</a:t>
            </a:r>
            <a:r>
              <a:rPr lang="en-US" dirty="0" smtClean="0"/>
              <a:t> </a:t>
            </a:r>
            <a:r>
              <a:rPr lang="en-US" dirty="0" err="1" smtClean="0"/>
              <a:t>motivezi</a:t>
            </a:r>
            <a:r>
              <a:rPr lang="en-US" dirty="0" smtClean="0"/>
              <a:t> </a:t>
            </a:r>
            <a:r>
              <a:rPr lang="en-US" dirty="0" err="1" smtClean="0"/>
              <a:t>ca</a:t>
            </a:r>
            <a:r>
              <a:rPr lang="en-US" dirty="0" smtClean="0"/>
              <a:t> s</a:t>
            </a:r>
            <a:r>
              <a:rPr lang="ro-RO" dirty="0"/>
              <a:t>ă</a:t>
            </a:r>
            <a:r>
              <a:rPr lang="en-US" dirty="0" smtClean="0"/>
              <a:t> </a:t>
            </a:r>
            <a:r>
              <a:rPr lang="en-US" dirty="0" err="1" smtClean="0"/>
              <a:t>fii</a:t>
            </a:r>
            <a:r>
              <a:rPr lang="en-US" dirty="0" smtClean="0"/>
              <a:t> </a:t>
            </a:r>
            <a:r>
              <a:rPr lang="en-US" dirty="0" err="1" smtClean="0"/>
              <a:t>primul</a:t>
            </a:r>
            <a:r>
              <a:rPr lang="ro-RO" dirty="0" smtClean="0"/>
              <a:t> mereu</a:t>
            </a:r>
            <a:r>
              <a:rPr lang="en-US" dirty="0" smtClean="0"/>
              <a:t>.</a:t>
            </a:r>
          </a:p>
          <a:p>
            <a:r>
              <a:rPr lang="ro-RO" dirty="0" smtClean="0"/>
              <a:t>	</a:t>
            </a:r>
            <a:r>
              <a:rPr lang="en-US" dirty="0" smtClean="0"/>
              <a:t>,,</a:t>
            </a:r>
            <a:r>
              <a:rPr lang="en-US" dirty="0" err="1" smtClean="0"/>
              <a:t>Oricine</a:t>
            </a:r>
            <a:r>
              <a:rPr lang="en-US" dirty="0" smtClean="0"/>
              <a:t> </a:t>
            </a:r>
            <a:r>
              <a:rPr lang="en-US" dirty="0" err="1" smtClean="0"/>
              <a:t>poate</a:t>
            </a:r>
            <a:r>
              <a:rPr lang="en-US" dirty="0" smtClean="0"/>
              <a:t> fi </a:t>
            </a:r>
            <a:r>
              <a:rPr lang="en-US" dirty="0" err="1" smtClean="0"/>
              <a:t>orice</a:t>
            </a:r>
            <a:r>
              <a:rPr lang="en-US" dirty="0" smtClean="0"/>
              <a:t>”( </a:t>
            </a:r>
            <a:r>
              <a:rPr lang="en-US" dirty="0" err="1" smtClean="0"/>
              <a:t>Zootropolis</a:t>
            </a:r>
            <a:r>
              <a:rPr lang="en-US" dirty="0" smtClean="0"/>
              <a:t> - </a:t>
            </a:r>
            <a:r>
              <a:rPr lang="en-US" dirty="0" err="1" smtClean="0"/>
              <a:t>filmul</a:t>
            </a:r>
            <a:r>
              <a:rPr lang="en-US" dirty="0" smtClean="0"/>
              <a:t> </a:t>
            </a:r>
            <a:r>
              <a:rPr lang="en-US" dirty="0" err="1" smtClean="0"/>
              <a:t>meu</a:t>
            </a:r>
            <a:r>
              <a:rPr lang="en-US" dirty="0" smtClean="0"/>
              <a:t> </a:t>
            </a:r>
            <a:r>
              <a:rPr lang="en-US" dirty="0" err="1" smtClean="0"/>
              <a:t>preferat</a:t>
            </a:r>
            <a:r>
              <a:rPr lang="en-US" dirty="0" smtClean="0"/>
              <a:t>) </a:t>
            </a:r>
            <a:r>
              <a:rPr lang="en-US" dirty="0" err="1" smtClean="0"/>
              <a:t>este</a:t>
            </a:r>
            <a:r>
              <a:rPr lang="en-US" dirty="0" smtClean="0"/>
              <a:t> un </a:t>
            </a:r>
            <a:r>
              <a:rPr lang="en-US" dirty="0" err="1" smtClean="0"/>
              <a:t>citat</a:t>
            </a:r>
            <a:r>
              <a:rPr lang="en-US" dirty="0" smtClean="0"/>
              <a:t> care se </a:t>
            </a:r>
            <a:r>
              <a:rPr lang="en-US" dirty="0" err="1" smtClean="0"/>
              <a:t>potrive</a:t>
            </a:r>
            <a:r>
              <a:rPr lang="ro-RO" dirty="0" smtClean="0"/>
              <a:t>ș</a:t>
            </a:r>
            <a:r>
              <a:rPr lang="en-US" dirty="0" err="1" smtClean="0"/>
              <a:t>te</a:t>
            </a:r>
            <a:r>
              <a:rPr lang="en-US" dirty="0" smtClean="0"/>
              <a:t>,  </a:t>
            </a:r>
            <a:r>
              <a:rPr lang="en-US" dirty="0" err="1" smtClean="0"/>
              <a:t>fiindc</a:t>
            </a:r>
            <a:r>
              <a:rPr lang="ro-RO" dirty="0" smtClean="0"/>
              <a:t>ă</a:t>
            </a:r>
            <a:r>
              <a:rPr lang="en-US" dirty="0" smtClean="0"/>
              <a:t> </a:t>
            </a:r>
            <a:r>
              <a:rPr lang="en-US" dirty="0" err="1" smtClean="0"/>
              <a:t>dac</a:t>
            </a:r>
            <a:r>
              <a:rPr lang="ro-RO" dirty="0" smtClean="0"/>
              <a:t>ă</a:t>
            </a:r>
            <a:r>
              <a:rPr lang="en-US" dirty="0" smtClean="0"/>
              <a:t> i</a:t>
            </a:r>
            <a:r>
              <a:rPr lang="ro-RO" dirty="0" smtClean="0"/>
              <a:t>ț</a:t>
            </a:r>
            <a:r>
              <a:rPr lang="en-US" dirty="0" smtClean="0"/>
              <a:t>i </a:t>
            </a:r>
            <a:r>
              <a:rPr lang="en-US" dirty="0" err="1" smtClean="0"/>
              <a:t>urmezi</a:t>
            </a:r>
            <a:r>
              <a:rPr lang="en-US" dirty="0" smtClean="0"/>
              <a:t> </a:t>
            </a:r>
            <a:r>
              <a:rPr lang="en-US" dirty="0" err="1" smtClean="0"/>
              <a:t>visul</a:t>
            </a:r>
            <a:r>
              <a:rPr lang="en-US" dirty="0" smtClean="0"/>
              <a:t> </a:t>
            </a:r>
            <a:r>
              <a:rPr lang="en-US" dirty="0" err="1" smtClean="0"/>
              <a:t>chiar</a:t>
            </a:r>
            <a:r>
              <a:rPr lang="en-US" dirty="0" smtClean="0"/>
              <a:t> </a:t>
            </a:r>
            <a:r>
              <a:rPr lang="en-US" dirty="0" err="1" smtClean="0"/>
              <a:t>po</a:t>
            </a:r>
            <a:r>
              <a:rPr lang="ro-RO" dirty="0"/>
              <a:t>ț</a:t>
            </a:r>
            <a:r>
              <a:rPr lang="en-US" dirty="0" smtClean="0"/>
              <a:t>i </a:t>
            </a:r>
            <a:r>
              <a:rPr lang="en-US" dirty="0" err="1" smtClean="0"/>
              <a:t>deveni</a:t>
            </a:r>
            <a:r>
              <a:rPr lang="en-US" dirty="0" smtClean="0"/>
              <a:t> </a:t>
            </a:r>
            <a:r>
              <a:rPr lang="en-US" dirty="0" err="1" smtClean="0"/>
              <a:t>ce</a:t>
            </a:r>
            <a:r>
              <a:rPr lang="en-US" dirty="0" smtClean="0"/>
              <a:t> </a:t>
            </a:r>
            <a:r>
              <a:rPr lang="en-US" dirty="0" err="1" smtClean="0"/>
              <a:t>vrei</a:t>
            </a:r>
            <a:r>
              <a:rPr lang="en-US" dirty="0" smtClean="0"/>
              <a:t>. </a:t>
            </a:r>
            <a:r>
              <a:rPr lang="en-US" dirty="0" err="1" smtClean="0"/>
              <a:t>Nicio</a:t>
            </a:r>
            <a:r>
              <a:rPr lang="en-US" dirty="0" smtClean="0"/>
              <a:t> </a:t>
            </a:r>
            <a:r>
              <a:rPr lang="en-US" dirty="0" smtClean="0"/>
              <a:t>problem</a:t>
            </a:r>
            <a:r>
              <a:rPr lang="ro-RO" dirty="0"/>
              <a:t>ă</a:t>
            </a:r>
            <a:r>
              <a:rPr lang="en-US" dirty="0" smtClean="0"/>
              <a:t> nu </a:t>
            </a:r>
            <a:r>
              <a:rPr lang="en-US" dirty="0" err="1" smtClean="0"/>
              <a:t>te</a:t>
            </a:r>
            <a:r>
              <a:rPr lang="en-US" dirty="0" smtClean="0"/>
              <a:t> </a:t>
            </a:r>
            <a:r>
              <a:rPr lang="en-US" dirty="0" err="1" smtClean="0"/>
              <a:t>poate</a:t>
            </a:r>
            <a:r>
              <a:rPr lang="en-US" dirty="0" smtClean="0"/>
              <a:t> </a:t>
            </a:r>
            <a:r>
              <a:rPr lang="en-US" dirty="0" err="1" smtClean="0"/>
              <a:t>opri</a:t>
            </a:r>
            <a:r>
              <a:rPr lang="en-US" dirty="0" smtClean="0"/>
              <a:t> s</a:t>
            </a:r>
            <a:r>
              <a:rPr lang="ro-RO" dirty="0" smtClean="0"/>
              <a:t>ă</a:t>
            </a:r>
            <a:r>
              <a:rPr lang="en-US" dirty="0" smtClean="0"/>
              <a:t> </a:t>
            </a:r>
            <a:r>
              <a:rPr lang="en-US" dirty="0" err="1" smtClean="0"/>
              <a:t>devii</a:t>
            </a:r>
            <a:r>
              <a:rPr lang="en-US" dirty="0" smtClean="0"/>
              <a:t> </a:t>
            </a:r>
            <a:r>
              <a:rPr lang="en-US" dirty="0" err="1" smtClean="0"/>
              <a:t>ce</a:t>
            </a:r>
            <a:r>
              <a:rPr lang="en-US" dirty="0" smtClean="0"/>
              <a:t> </a:t>
            </a:r>
            <a:r>
              <a:rPr lang="ro-RO" dirty="0" err="1" smtClean="0"/>
              <a:t>îț</a:t>
            </a:r>
            <a:r>
              <a:rPr lang="en-US" dirty="0" smtClean="0"/>
              <a:t>i </a:t>
            </a:r>
            <a:r>
              <a:rPr lang="en-US" dirty="0" err="1" smtClean="0"/>
              <a:t>dore</a:t>
            </a:r>
            <a:r>
              <a:rPr lang="ro-RO" dirty="0" smtClean="0"/>
              <a:t>ș</a:t>
            </a:r>
            <a:r>
              <a:rPr lang="en-US" dirty="0" err="1" smtClean="0"/>
              <a:t>ti</a:t>
            </a:r>
            <a:r>
              <a:rPr lang="en-US" dirty="0" smtClean="0"/>
              <a:t>.</a:t>
            </a:r>
          </a:p>
          <a:p>
            <a:r>
              <a:rPr lang="en-US" dirty="0" smtClean="0"/>
              <a:t>      	</a:t>
            </a:r>
            <a:r>
              <a:rPr lang="en-US" dirty="0" err="1" smtClean="0"/>
              <a:t>Oamenii</a:t>
            </a:r>
            <a:r>
              <a:rPr lang="en-US" dirty="0" smtClean="0"/>
              <a:t> </a:t>
            </a:r>
            <a:r>
              <a:rPr lang="en-US" dirty="0"/>
              <a:t>de </a:t>
            </a:r>
            <a:r>
              <a:rPr lang="en-US" dirty="0" err="1"/>
              <a:t>succes</a:t>
            </a:r>
            <a:r>
              <a:rPr lang="en-US" dirty="0"/>
              <a:t>  </a:t>
            </a:r>
            <a:r>
              <a:rPr lang="en-US" dirty="0" err="1" smtClean="0"/>
              <a:t>ajut</a:t>
            </a:r>
            <a:r>
              <a:rPr lang="ro-RO" dirty="0" smtClean="0"/>
              <a:t>ă</a:t>
            </a:r>
            <a:r>
              <a:rPr lang="en-US" dirty="0" smtClean="0"/>
              <a:t> </a:t>
            </a:r>
            <a:r>
              <a:rPr lang="en-US" dirty="0" err="1" smtClean="0"/>
              <a:t>copi</a:t>
            </a:r>
            <a:r>
              <a:rPr lang="ro-RO" dirty="0" smtClean="0"/>
              <a:t>i</a:t>
            </a:r>
            <a:r>
              <a:rPr lang="en-US" dirty="0" err="1" smtClean="0"/>
              <a:t>i</a:t>
            </a:r>
            <a:r>
              <a:rPr lang="en-US" dirty="0" smtClean="0"/>
              <a:t> </a:t>
            </a:r>
            <a:r>
              <a:rPr lang="en-US" dirty="0" smtClean="0"/>
              <a:t>s</a:t>
            </a:r>
            <a:r>
              <a:rPr lang="ro-RO" dirty="0" smtClean="0"/>
              <a:t>ă</a:t>
            </a:r>
            <a:r>
              <a:rPr lang="en-US" dirty="0" smtClean="0"/>
              <a:t> </a:t>
            </a:r>
            <a:r>
              <a:rPr lang="en-US" dirty="0" err="1" smtClean="0"/>
              <a:t>ating</a:t>
            </a:r>
            <a:r>
              <a:rPr lang="ro-RO" dirty="0" smtClean="0"/>
              <a:t>ă</a:t>
            </a:r>
            <a:r>
              <a:rPr lang="en-US" dirty="0" smtClean="0"/>
              <a:t> </a:t>
            </a:r>
            <a:r>
              <a:rPr lang="ro-RO" dirty="0" err="1"/>
              <a:t>ș</a:t>
            </a:r>
            <a:r>
              <a:rPr lang="en-US" dirty="0" smtClean="0"/>
              <a:t>i </a:t>
            </a:r>
            <a:r>
              <a:rPr lang="en-US" dirty="0" err="1"/>
              <a:t>ei</a:t>
            </a:r>
            <a:r>
              <a:rPr lang="en-US" dirty="0"/>
              <a:t> </a:t>
            </a:r>
            <a:r>
              <a:rPr lang="en-US" dirty="0" err="1" smtClean="0"/>
              <a:t>succesu</a:t>
            </a:r>
            <a:r>
              <a:rPr lang="ro-RO" dirty="0" smtClean="0"/>
              <a:t>l,</a:t>
            </a:r>
            <a:r>
              <a:rPr lang="en-US" dirty="0" smtClean="0"/>
              <a:t> </a:t>
            </a:r>
            <a:r>
              <a:rPr lang="en-US" dirty="0"/>
              <a:t>ca la </a:t>
            </a:r>
            <a:r>
              <a:rPr lang="en-US" dirty="0" smtClean="0"/>
              <a:t>r</a:t>
            </a:r>
            <a:r>
              <a:rPr lang="ro-RO" dirty="0"/>
              <a:t>â</a:t>
            </a:r>
            <a:r>
              <a:rPr lang="en-US" dirty="0" err="1" smtClean="0"/>
              <a:t>ndul</a:t>
            </a:r>
            <a:r>
              <a:rPr lang="en-US" dirty="0" smtClean="0"/>
              <a:t> </a:t>
            </a:r>
            <a:r>
              <a:rPr lang="en-US" dirty="0" err="1" smtClean="0"/>
              <a:t>lor</a:t>
            </a:r>
            <a:r>
              <a:rPr lang="ro-RO" dirty="0" smtClean="0"/>
              <a:t>, câ</a:t>
            </a:r>
            <a:r>
              <a:rPr lang="en-US" dirty="0" err="1" smtClean="0"/>
              <a:t>nd</a:t>
            </a:r>
            <a:r>
              <a:rPr lang="en-US" dirty="0" smtClean="0"/>
              <a:t> </a:t>
            </a:r>
            <a:r>
              <a:rPr lang="en-US" dirty="0" err="1"/>
              <a:t>vor</a:t>
            </a:r>
            <a:r>
              <a:rPr lang="en-US" dirty="0"/>
              <a:t> </a:t>
            </a:r>
            <a:r>
              <a:rPr lang="en-US" dirty="0" smtClean="0"/>
              <a:t>fi </a:t>
            </a:r>
            <a:r>
              <a:rPr lang="en-US" dirty="0" err="1" smtClean="0"/>
              <a:t>mari</a:t>
            </a:r>
            <a:r>
              <a:rPr lang="en-US" dirty="0" smtClean="0"/>
              <a:t> s</a:t>
            </a:r>
            <a:r>
              <a:rPr lang="ro-RO" dirty="0" smtClean="0"/>
              <a:t>ă</a:t>
            </a:r>
            <a:r>
              <a:rPr lang="en-US" dirty="0" smtClean="0"/>
              <a:t> </a:t>
            </a:r>
            <a:r>
              <a:rPr lang="en-US" dirty="0" err="1"/>
              <a:t>ajute</a:t>
            </a:r>
            <a:r>
              <a:rPr lang="en-US" dirty="0"/>
              <a:t> </a:t>
            </a:r>
            <a:r>
              <a:rPr lang="en-US" dirty="0" smtClean="0"/>
              <a:t>al</a:t>
            </a:r>
            <a:r>
              <a:rPr lang="ro-RO" dirty="0" smtClean="0"/>
              <a:t>ț</a:t>
            </a:r>
            <a:r>
              <a:rPr lang="en-US" dirty="0" smtClean="0"/>
              <a:t>i </a:t>
            </a:r>
            <a:r>
              <a:rPr lang="en-US" dirty="0" err="1"/>
              <a:t>copii</a:t>
            </a:r>
            <a:r>
              <a:rPr lang="en-US" dirty="0"/>
              <a:t> </a:t>
            </a:r>
            <a:r>
              <a:rPr lang="ro-RO" dirty="0" err="1"/>
              <a:t>ș</a:t>
            </a:r>
            <a:r>
              <a:rPr lang="en-US" dirty="0" smtClean="0"/>
              <a:t>i </a:t>
            </a:r>
            <a:r>
              <a:rPr lang="en-US" dirty="0"/>
              <a:t>tot </a:t>
            </a:r>
            <a:r>
              <a:rPr lang="en-US" dirty="0" smtClean="0"/>
              <a:t>a</a:t>
            </a:r>
            <a:r>
              <a:rPr lang="ro-RO" dirty="0" smtClean="0"/>
              <a:t>ș</a:t>
            </a:r>
            <a:r>
              <a:rPr lang="en-US" dirty="0" smtClean="0"/>
              <a:t>a.</a:t>
            </a:r>
          </a:p>
          <a:p>
            <a:pPr marL="285750" indent="-285750">
              <a:buFont typeface="Arial" pitchFamily="34" charset="0"/>
              <a:buChar char="•"/>
            </a:pPr>
            <a:endParaRPr lang="ro-RO" dirty="0" smtClean="0"/>
          </a:p>
          <a:p>
            <a:pPr marL="285750" indent="-285750">
              <a:buFont typeface="Arial" pitchFamily="34" charset="0"/>
              <a:buChar char="•"/>
            </a:pPr>
            <a:r>
              <a:rPr lang="en-US" dirty="0" err="1" smtClean="0"/>
              <a:t>Eu</a:t>
            </a:r>
            <a:r>
              <a:rPr lang="en-US" dirty="0" smtClean="0"/>
              <a:t> </a:t>
            </a:r>
            <a:r>
              <a:rPr lang="en-US" dirty="0" err="1" smtClean="0"/>
              <a:t>sunt</a:t>
            </a:r>
            <a:r>
              <a:rPr lang="en-US" dirty="0" smtClean="0"/>
              <a:t> </a:t>
            </a:r>
            <a:r>
              <a:rPr lang="en-US" dirty="0" err="1" smtClean="0"/>
              <a:t>juc</a:t>
            </a:r>
            <a:r>
              <a:rPr lang="ro-RO" dirty="0" smtClean="0"/>
              <a:t>ă</a:t>
            </a:r>
            <a:r>
              <a:rPr lang="en-US" dirty="0" smtClean="0"/>
              <a:t>tor de </a:t>
            </a:r>
            <a:r>
              <a:rPr lang="en-US" dirty="0" err="1" smtClean="0"/>
              <a:t>fotbal</a:t>
            </a:r>
            <a:r>
              <a:rPr lang="en-US" dirty="0" smtClean="0"/>
              <a:t> la </a:t>
            </a:r>
            <a:r>
              <a:rPr lang="en-US" dirty="0" err="1" smtClean="0"/>
              <a:t>clubul</a:t>
            </a:r>
            <a:r>
              <a:rPr lang="en-US" dirty="0" smtClean="0"/>
              <a:t> F.C </a:t>
            </a:r>
            <a:r>
              <a:rPr lang="en-US" dirty="0" err="1" smtClean="0"/>
              <a:t>Arge</a:t>
            </a:r>
            <a:r>
              <a:rPr lang="ro-RO" dirty="0" smtClean="0"/>
              <a:t>ș</a:t>
            </a:r>
            <a:r>
              <a:rPr lang="en-US" dirty="0" smtClean="0"/>
              <a:t> Junior. </a:t>
            </a:r>
          </a:p>
          <a:p>
            <a:pPr marL="285750" indent="-285750">
              <a:buFont typeface="Arial" pitchFamily="34" charset="0"/>
              <a:buChar char="•"/>
            </a:pPr>
            <a:r>
              <a:rPr lang="en-US" dirty="0" err="1" smtClean="0"/>
              <a:t>Visez</a:t>
            </a:r>
            <a:r>
              <a:rPr lang="en-US" dirty="0" smtClean="0"/>
              <a:t> s</a:t>
            </a:r>
            <a:r>
              <a:rPr lang="ro-RO" dirty="0"/>
              <a:t>ă</a:t>
            </a:r>
            <a:r>
              <a:rPr lang="en-US" dirty="0" smtClean="0"/>
              <a:t> </a:t>
            </a:r>
            <a:r>
              <a:rPr lang="en-US" dirty="0" err="1" smtClean="0"/>
              <a:t>ajung</a:t>
            </a:r>
            <a:r>
              <a:rPr lang="en-US" dirty="0" smtClean="0"/>
              <a:t> un mare </a:t>
            </a:r>
            <a:r>
              <a:rPr lang="en-US" dirty="0" err="1" smtClean="0"/>
              <a:t>portar</a:t>
            </a:r>
            <a:r>
              <a:rPr lang="en-US" dirty="0" smtClean="0"/>
              <a:t>. </a:t>
            </a:r>
          </a:p>
          <a:p>
            <a:pPr marL="285750" indent="-285750">
              <a:buFont typeface="Arial" pitchFamily="34" charset="0"/>
              <a:buChar char="•"/>
            </a:pPr>
            <a:r>
              <a:rPr lang="en-US" dirty="0" err="1" smtClean="0"/>
              <a:t>Ce</a:t>
            </a:r>
            <a:r>
              <a:rPr lang="en-US" dirty="0" smtClean="0"/>
              <a:t> </a:t>
            </a:r>
            <a:r>
              <a:rPr lang="en-US" dirty="0" err="1" smtClean="0"/>
              <a:t>fac</a:t>
            </a:r>
            <a:r>
              <a:rPr lang="en-US" dirty="0" smtClean="0"/>
              <a:t> </a:t>
            </a:r>
            <a:r>
              <a:rPr lang="en-US" dirty="0" err="1" smtClean="0"/>
              <a:t>pentru</a:t>
            </a:r>
            <a:r>
              <a:rPr lang="en-US" dirty="0" smtClean="0"/>
              <a:t> </a:t>
            </a:r>
            <a:r>
              <a:rPr lang="en-US" dirty="0" err="1" smtClean="0"/>
              <a:t>asta</a:t>
            </a:r>
            <a:r>
              <a:rPr lang="en-US" dirty="0" smtClean="0"/>
              <a:t>? M</a:t>
            </a:r>
            <a:r>
              <a:rPr lang="ro-RO" dirty="0" smtClean="0"/>
              <a:t>ă</a:t>
            </a:r>
            <a:r>
              <a:rPr lang="en-US" dirty="0" smtClean="0"/>
              <a:t> </a:t>
            </a:r>
            <a:r>
              <a:rPr lang="en-US" dirty="0" err="1" smtClean="0"/>
              <a:t>antrenez</a:t>
            </a:r>
            <a:r>
              <a:rPr lang="en-US" dirty="0" smtClean="0"/>
              <a:t> de 5 </a:t>
            </a:r>
            <a:r>
              <a:rPr lang="en-US" dirty="0" err="1" smtClean="0"/>
              <a:t>ori</a:t>
            </a:r>
            <a:r>
              <a:rPr lang="en-US" dirty="0" smtClean="0"/>
              <a:t> </a:t>
            </a:r>
            <a:r>
              <a:rPr lang="en-US" dirty="0" err="1" smtClean="0"/>
              <a:t>pe</a:t>
            </a:r>
            <a:r>
              <a:rPr lang="en-US" dirty="0" smtClean="0"/>
              <a:t> </a:t>
            </a:r>
            <a:r>
              <a:rPr lang="en-US" dirty="0" smtClean="0"/>
              <a:t>s</a:t>
            </a:r>
            <a:r>
              <a:rPr lang="ro-RO" dirty="0" smtClean="0"/>
              <a:t>ă</a:t>
            </a:r>
            <a:r>
              <a:rPr lang="en-US" dirty="0" smtClean="0"/>
              <a:t>pt</a:t>
            </a:r>
            <a:r>
              <a:rPr lang="ro-RO" dirty="0" smtClean="0"/>
              <a:t>ă</a:t>
            </a:r>
            <a:r>
              <a:rPr lang="en-US" dirty="0" smtClean="0"/>
              <a:t>m</a:t>
            </a:r>
            <a:r>
              <a:rPr lang="ro-RO" dirty="0" smtClean="0"/>
              <a:t>â</a:t>
            </a:r>
            <a:r>
              <a:rPr lang="en-US" dirty="0" smtClean="0"/>
              <a:t>n</a:t>
            </a:r>
            <a:r>
              <a:rPr lang="ro-RO" dirty="0" smtClean="0"/>
              <a:t>ă</a:t>
            </a:r>
            <a:r>
              <a:rPr lang="en-US" dirty="0" smtClean="0"/>
              <a:t> cu </a:t>
            </a:r>
            <a:r>
              <a:rPr lang="en-US" dirty="0" err="1" smtClean="0"/>
              <a:t>coleg</a:t>
            </a:r>
            <a:r>
              <a:rPr lang="ro-RO" dirty="0" smtClean="0"/>
              <a:t>i</a:t>
            </a:r>
            <a:r>
              <a:rPr lang="en-US" dirty="0" err="1" smtClean="0"/>
              <a:t>i</a:t>
            </a:r>
            <a:r>
              <a:rPr lang="en-US" dirty="0" smtClean="0"/>
              <a:t> </a:t>
            </a:r>
            <a:r>
              <a:rPr lang="en-US" dirty="0" err="1" smtClean="0"/>
              <a:t>mei</a:t>
            </a:r>
            <a:r>
              <a:rPr lang="en-US" dirty="0" smtClean="0"/>
              <a:t>.</a:t>
            </a:r>
            <a:r>
              <a:rPr lang="ro-RO" dirty="0" smtClean="0"/>
              <a:t> </a:t>
            </a:r>
            <a:r>
              <a:rPr lang="en-US" dirty="0" err="1" smtClean="0"/>
              <a:t>Mergem</a:t>
            </a:r>
            <a:r>
              <a:rPr lang="en-US" dirty="0" smtClean="0"/>
              <a:t> </a:t>
            </a:r>
            <a:r>
              <a:rPr lang="ro-RO" dirty="0"/>
              <a:t>î</a:t>
            </a:r>
            <a:r>
              <a:rPr lang="en-US" dirty="0" smtClean="0"/>
              <a:t>n </a:t>
            </a:r>
            <a:r>
              <a:rPr lang="en-US" dirty="0" err="1" smtClean="0"/>
              <a:t>turnee</a:t>
            </a:r>
            <a:r>
              <a:rPr lang="en-US" dirty="0" smtClean="0"/>
              <a:t> (</a:t>
            </a:r>
            <a:r>
              <a:rPr lang="en-US" dirty="0" err="1" smtClean="0"/>
              <a:t>avem</a:t>
            </a:r>
            <a:r>
              <a:rPr lang="en-US" dirty="0" smtClean="0"/>
              <a:t> </a:t>
            </a:r>
            <a:r>
              <a:rPr lang="en-US" dirty="0" err="1" smtClean="0"/>
              <a:t>deja</a:t>
            </a:r>
            <a:r>
              <a:rPr lang="en-US" dirty="0"/>
              <a:t> </a:t>
            </a:r>
            <a:r>
              <a:rPr lang="en-US" dirty="0" smtClean="0"/>
              <a:t>10 c</a:t>
            </a:r>
            <a:r>
              <a:rPr lang="ro-RO" dirty="0" smtClean="0"/>
              <a:t>â</a:t>
            </a:r>
            <a:r>
              <a:rPr lang="en-US" dirty="0" err="1" smtClean="0"/>
              <a:t>stigate</a:t>
            </a:r>
            <a:r>
              <a:rPr lang="en-US" dirty="0" smtClean="0"/>
              <a:t>)</a:t>
            </a:r>
          </a:p>
          <a:p>
            <a:pPr marL="285750" indent="-285750">
              <a:buFont typeface="Arial" pitchFamily="34" charset="0"/>
              <a:buChar char="•"/>
            </a:pPr>
            <a:r>
              <a:rPr lang="en-US" dirty="0" smtClean="0"/>
              <a:t>Cum am </a:t>
            </a:r>
            <a:r>
              <a:rPr lang="en-US" dirty="0" err="1" smtClean="0"/>
              <a:t>timp</a:t>
            </a:r>
            <a:r>
              <a:rPr lang="en-US" dirty="0" smtClean="0"/>
              <a:t>? </a:t>
            </a:r>
            <a:r>
              <a:rPr lang="en-US" dirty="0" err="1" smtClean="0"/>
              <a:t>Renun</a:t>
            </a:r>
            <a:r>
              <a:rPr lang="ro-RO" dirty="0" smtClean="0"/>
              <a:t>ț</a:t>
            </a:r>
            <a:r>
              <a:rPr lang="en-US" dirty="0" smtClean="0"/>
              <a:t> la </a:t>
            </a:r>
            <a:r>
              <a:rPr lang="en-US" dirty="0" err="1" smtClean="0"/>
              <a:t>uitatul</a:t>
            </a:r>
            <a:r>
              <a:rPr lang="en-US" dirty="0" smtClean="0"/>
              <a:t> la </a:t>
            </a:r>
            <a:r>
              <a:rPr lang="en-US" dirty="0" err="1" smtClean="0"/>
              <a:t>televizor</a:t>
            </a:r>
            <a:r>
              <a:rPr lang="en-US" dirty="0" smtClean="0"/>
              <a:t> </a:t>
            </a:r>
            <a:r>
              <a:rPr lang="ro-RO" dirty="0" err="1"/>
              <a:t>ș</a:t>
            </a:r>
            <a:r>
              <a:rPr lang="en-US" dirty="0" smtClean="0"/>
              <a:t>i la </a:t>
            </a:r>
            <a:r>
              <a:rPr lang="en-US" dirty="0" err="1" smtClean="0"/>
              <a:t>telefon</a:t>
            </a:r>
            <a:r>
              <a:rPr lang="en-US" dirty="0" smtClean="0"/>
              <a:t>.</a:t>
            </a:r>
          </a:p>
          <a:p>
            <a:pPr marL="285750" indent="-285750">
              <a:buFont typeface="Arial" pitchFamily="34" charset="0"/>
              <a:buChar char="•"/>
            </a:pPr>
            <a:r>
              <a:rPr lang="en-US" dirty="0" smtClean="0"/>
              <a:t>La </a:t>
            </a:r>
            <a:r>
              <a:rPr lang="en-US" dirty="0" err="1" smtClean="0"/>
              <a:t>ce</a:t>
            </a:r>
            <a:r>
              <a:rPr lang="en-US" dirty="0"/>
              <a:t> </a:t>
            </a:r>
            <a:r>
              <a:rPr lang="en-US" dirty="0" smtClean="0"/>
              <a:t>nu </a:t>
            </a:r>
            <a:r>
              <a:rPr lang="en-US" dirty="0" err="1" smtClean="0"/>
              <a:t>renun</a:t>
            </a:r>
            <a:r>
              <a:rPr lang="ro-RO" dirty="0" smtClean="0"/>
              <a:t>ț</a:t>
            </a:r>
            <a:r>
              <a:rPr lang="en-US" dirty="0" smtClean="0"/>
              <a:t>? </a:t>
            </a:r>
            <a:r>
              <a:rPr lang="en-US" dirty="0" smtClean="0"/>
              <a:t>Nu </a:t>
            </a:r>
            <a:r>
              <a:rPr lang="en-US" dirty="0" err="1" smtClean="0"/>
              <a:t>renun</a:t>
            </a:r>
            <a:r>
              <a:rPr lang="ro-RO" dirty="0"/>
              <a:t>ț</a:t>
            </a:r>
            <a:r>
              <a:rPr lang="en-US" dirty="0" smtClean="0"/>
              <a:t> la </a:t>
            </a:r>
            <a:r>
              <a:rPr lang="en-US" dirty="0" err="1" smtClean="0"/>
              <a:t>familie</a:t>
            </a:r>
            <a:r>
              <a:rPr lang="en-US" dirty="0" smtClean="0"/>
              <a:t> </a:t>
            </a:r>
            <a:r>
              <a:rPr lang="ro-RO" dirty="0" err="1"/>
              <a:t>ș</a:t>
            </a:r>
            <a:r>
              <a:rPr lang="en-US" dirty="0" smtClean="0"/>
              <a:t>i la </a:t>
            </a:r>
            <a:r>
              <a:rPr lang="ro-RO" dirty="0"/>
              <a:t>ș</a:t>
            </a:r>
            <a:r>
              <a:rPr lang="en-US" dirty="0" smtClean="0"/>
              <a:t>coal</a:t>
            </a:r>
            <a:r>
              <a:rPr lang="ro-RO" dirty="0" smtClean="0"/>
              <a:t>ă</a:t>
            </a:r>
            <a:r>
              <a:rPr lang="en-US" dirty="0" smtClean="0"/>
              <a:t>.</a:t>
            </a:r>
            <a:endParaRPr lang="ro-RO" dirty="0" smtClean="0"/>
          </a:p>
          <a:p>
            <a:pPr marL="285750" indent="-285750"/>
            <a:endParaRPr lang="ro-RO" dirty="0" smtClean="0"/>
          </a:p>
          <a:p>
            <a:pPr marL="285750" indent="-285750"/>
            <a:r>
              <a:rPr lang="ro-RO" sz="1600" dirty="0" smtClean="0">
                <a:solidFill>
                  <a:srgbClr val="FF0000"/>
                </a:solidFill>
              </a:rPr>
              <a:t>Iar EDUCAȚIA FINANCIARĂ m-a învățat că TOTUL ARE UN PREȚ.</a:t>
            </a:r>
            <a:endParaRPr lang="en-US" sz="1600" dirty="0">
              <a:solidFill>
                <a:srgbClr val="FF0000"/>
              </a:solidFill>
            </a:endParaRPr>
          </a:p>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Placeholder 3"/>
          <p:cNvPicPr>
            <a:picLocks noChangeAspect="1"/>
          </p:cNvPicPr>
          <p:nvPr/>
        </p:nvPicPr>
        <p:blipFill>
          <a:blip r:embed="rId2" cstate="print">
            <a:extLst>
              <a:ext uri="{28A0092B-C50C-407E-A947-70E740481C1C}">
                <a14:useLocalDpi xmlns:a14="http://schemas.microsoft.com/office/drawing/2010/main" xmlns="" val="0"/>
              </a:ext>
            </a:extLst>
          </a:blip>
          <a:srcRect t="6488" b="6488"/>
          <a:stretch>
            <a:fillRect/>
          </a:stretch>
        </p:blipFill>
        <p:spPr>
          <a:xfrm>
            <a:off x="6929454" y="5000636"/>
            <a:ext cx="1982487" cy="1500198"/>
          </a:xfrm>
          <a:prstGeom prst="rect">
            <a:avLst/>
          </a:prstGeom>
        </p:spPr>
      </p:pic>
    </p:spTree>
    <p:extLst>
      <p:ext uri="{BB962C8B-B14F-4D97-AF65-F5344CB8AC3E}">
        <p14:creationId xmlns:p14="http://schemas.microsoft.com/office/powerpoint/2010/main" xmlns="" val="189146433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7995621" cy="1787729"/>
          </a:xfrm>
        </p:spPr>
        <p:txBody>
          <a:bodyPr/>
          <a:lstStyle/>
          <a:p>
            <a:r>
              <a:rPr lang="en-US" sz="1800" dirty="0" err="1" smtClean="0"/>
              <a:t>Eu</a:t>
            </a:r>
            <a:r>
              <a:rPr lang="en-US" sz="1800" dirty="0" smtClean="0"/>
              <a:t> </a:t>
            </a:r>
            <a:r>
              <a:rPr lang="en-US" sz="1800" dirty="0" err="1" smtClean="0"/>
              <a:t>sunt</a:t>
            </a:r>
            <a:r>
              <a:rPr lang="en-US" sz="1800" dirty="0" smtClean="0"/>
              <a:t> </a:t>
            </a:r>
            <a:r>
              <a:rPr lang="ro-RO" sz="1800" dirty="0" smtClean="0"/>
              <a:t>Ș</a:t>
            </a:r>
            <a:r>
              <a:rPr lang="en-US" sz="1800" dirty="0" err="1" smtClean="0"/>
              <a:t>tefan</a:t>
            </a:r>
            <a:r>
              <a:rPr lang="en-US" sz="1800" dirty="0" smtClean="0"/>
              <a:t> am 10 </a:t>
            </a:r>
            <a:r>
              <a:rPr lang="en-US" sz="1800" dirty="0" err="1" smtClean="0"/>
              <a:t>ani</a:t>
            </a:r>
            <a:r>
              <a:rPr lang="en-US" sz="1800" dirty="0" smtClean="0"/>
              <a:t> </a:t>
            </a:r>
            <a:r>
              <a:rPr lang="en-US" sz="1800" dirty="0" err="1" smtClean="0"/>
              <a:t>si</a:t>
            </a:r>
            <a:r>
              <a:rPr lang="en-US" sz="1800" dirty="0" smtClean="0"/>
              <a:t> </a:t>
            </a:r>
            <a:r>
              <a:rPr lang="en-US" sz="1800" dirty="0" err="1" smtClean="0"/>
              <a:t>inva</a:t>
            </a:r>
            <a:r>
              <a:rPr lang="ro-RO" sz="1800" dirty="0"/>
              <a:t>ț</a:t>
            </a:r>
            <a:r>
              <a:rPr lang="en-US" sz="1800" dirty="0" smtClean="0"/>
              <a:t> la </a:t>
            </a:r>
            <a:r>
              <a:rPr lang="ro-RO" sz="1800" dirty="0" smtClean="0"/>
              <a:t>Ș</a:t>
            </a:r>
            <a:r>
              <a:rPr lang="en-US" sz="1800" dirty="0" err="1" smtClean="0"/>
              <a:t>coala</a:t>
            </a:r>
            <a:r>
              <a:rPr lang="en-US" sz="1800" dirty="0" smtClean="0"/>
              <a:t> “</a:t>
            </a:r>
            <a:r>
              <a:rPr lang="en-US" sz="1800" dirty="0" err="1" smtClean="0"/>
              <a:t>Matei</a:t>
            </a:r>
            <a:r>
              <a:rPr lang="en-US" sz="1800" dirty="0" smtClean="0"/>
              <a:t> </a:t>
            </a:r>
            <a:r>
              <a:rPr lang="en-US" sz="1800" dirty="0" err="1" smtClean="0"/>
              <a:t>Basarab</a:t>
            </a:r>
            <a:r>
              <a:rPr lang="en-US" sz="1800" dirty="0" smtClean="0"/>
              <a:t> “din </a:t>
            </a:r>
            <a:r>
              <a:rPr lang="en-US" sz="1800" dirty="0" err="1" smtClean="0"/>
              <a:t>Pite</a:t>
            </a:r>
            <a:r>
              <a:rPr lang="ro-RO" sz="1800" dirty="0"/>
              <a:t>ș</a:t>
            </a:r>
            <a:r>
              <a:rPr lang="en-US" sz="1800" dirty="0" err="1" smtClean="0"/>
              <a:t>ti</a:t>
            </a:r>
            <a:r>
              <a:rPr lang="en-US" sz="1800" dirty="0"/>
              <a:t/>
            </a:r>
            <a:br>
              <a:rPr lang="en-US" sz="1800" dirty="0"/>
            </a:br>
            <a:r>
              <a:rPr lang="en-US" sz="1800" dirty="0" smtClean="0"/>
              <a:t>Mie </a:t>
            </a:r>
            <a:r>
              <a:rPr lang="ro-RO" sz="1800" dirty="0" err="1" smtClean="0"/>
              <a:t>î</a:t>
            </a:r>
            <a:r>
              <a:rPr lang="en-US" sz="1800" dirty="0" smtClean="0"/>
              <a:t>mi </a:t>
            </a:r>
            <a:r>
              <a:rPr lang="en-US" sz="1800" dirty="0" smtClean="0"/>
              <a:t>place </a:t>
            </a:r>
            <a:r>
              <a:rPr lang="en-US" sz="1800" dirty="0" err="1" smtClean="0"/>
              <a:t>fotbalul</a:t>
            </a:r>
            <a:r>
              <a:rPr lang="ro-RO" sz="1800" dirty="0" smtClean="0"/>
              <a:t>,</a:t>
            </a:r>
            <a:r>
              <a:rPr lang="en-US" sz="1800" dirty="0" smtClean="0"/>
              <a:t> </a:t>
            </a:r>
            <a:r>
              <a:rPr lang="en-US" sz="1800" dirty="0" smtClean="0"/>
              <a:t>ca </a:t>
            </a:r>
            <a:r>
              <a:rPr lang="en-US" sz="1800" dirty="0" smtClean="0"/>
              <a:t>sport</a:t>
            </a:r>
            <a:r>
              <a:rPr lang="ro-RO" sz="1800" dirty="0" smtClean="0"/>
              <a:t>, dar</a:t>
            </a:r>
            <a:r>
              <a:rPr lang="en-US" sz="1800" dirty="0" smtClean="0"/>
              <a:t> </a:t>
            </a:r>
            <a:r>
              <a:rPr lang="ro-RO" sz="1800" dirty="0" err="1"/>
              <a:t>ș</a:t>
            </a:r>
            <a:r>
              <a:rPr lang="en-US" sz="1800" dirty="0" err="1" smtClean="0"/>
              <a:t>i</a:t>
            </a:r>
            <a:r>
              <a:rPr lang="en-US" sz="1800" dirty="0" smtClean="0"/>
              <a:t> </a:t>
            </a:r>
            <a:r>
              <a:rPr lang="en-US" sz="1800" dirty="0" smtClean="0"/>
              <a:t>s</a:t>
            </a:r>
            <a:r>
              <a:rPr lang="ro-RO" sz="1800" dirty="0" smtClean="0"/>
              <a:t>ă</a:t>
            </a:r>
            <a:r>
              <a:rPr lang="en-US" sz="1800" dirty="0" smtClean="0"/>
              <a:t> </a:t>
            </a:r>
            <a:r>
              <a:rPr lang="en-US" sz="1800" dirty="0" err="1" smtClean="0"/>
              <a:t>citesc</a:t>
            </a:r>
            <a:r>
              <a:rPr lang="en-US" sz="1800" dirty="0" smtClean="0"/>
              <a:t>. </a:t>
            </a:r>
            <a:r>
              <a:rPr lang="en-US" sz="1800" dirty="0" err="1"/>
              <a:t>C</a:t>
            </a:r>
            <a:r>
              <a:rPr lang="en-US" sz="1800" dirty="0" err="1" smtClean="0"/>
              <a:t>artea</a:t>
            </a:r>
            <a:r>
              <a:rPr lang="en-US" sz="1800" dirty="0" smtClean="0"/>
              <a:t> mea </a:t>
            </a:r>
            <a:r>
              <a:rPr lang="en-US" sz="1800" dirty="0" err="1" smtClean="0"/>
              <a:t>preferat</a:t>
            </a:r>
            <a:r>
              <a:rPr lang="ro-RO" sz="1800" dirty="0"/>
              <a:t>ă</a:t>
            </a:r>
            <a:r>
              <a:rPr lang="en-US" sz="1800" dirty="0" smtClean="0"/>
              <a:t> </a:t>
            </a:r>
            <a:r>
              <a:rPr lang="en-US" sz="1800" dirty="0" err="1" smtClean="0"/>
              <a:t>este</a:t>
            </a:r>
            <a:r>
              <a:rPr lang="en-US" sz="1800" dirty="0" smtClean="0"/>
              <a:t> “</a:t>
            </a:r>
            <a:r>
              <a:rPr lang="en-US" sz="1800" dirty="0" err="1" smtClean="0"/>
              <a:t>Jurnalul</a:t>
            </a:r>
            <a:r>
              <a:rPr lang="en-US" sz="1800" dirty="0" smtClean="0"/>
              <a:t> </a:t>
            </a:r>
            <a:r>
              <a:rPr lang="en-US" sz="1800" dirty="0" err="1" smtClean="0"/>
              <a:t>unui</a:t>
            </a:r>
            <a:r>
              <a:rPr lang="en-US" sz="1800" dirty="0" smtClean="0"/>
              <a:t> </a:t>
            </a:r>
            <a:r>
              <a:rPr lang="en-US" sz="1800" dirty="0" err="1" smtClean="0"/>
              <a:t>pu</a:t>
            </a:r>
            <a:r>
              <a:rPr lang="ro-RO" sz="1800" dirty="0" smtClean="0"/>
              <a:t>ș</a:t>
            </a:r>
            <a:r>
              <a:rPr lang="en-US" sz="1800" dirty="0" err="1" smtClean="0"/>
              <a:t>ti</a:t>
            </a:r>
            <a:r>
              <a:rPr lang="en-US" sz="1800" dirty="0" smtClean="0"/>
              <a:t>”</a:t>
            </a:r>
            <a:r>
              <a:rPr lang="ro-RO" sz="1800" dirty="0" smtClean="0"/>
              <a:t>. </a:t>
            </a:r>
            <a:r>
              <a:rPr lang="ro-RO" sz="1800" dirty="0" smtClean="0"/>
              <a:t>Î</a:t>
            </a:r>
            <a:r>
              <a:rPr lang="en-US" sz="1800" dirty="0" smtClean="0"/>
              <a:t>n </a:t>
            </a:r>
            <a:r>
              <a:rPr lang="en-US" sz="1800" dirty="0" err="1" smtClean="0"/>
              <a:t>clasa</a:t>
            </a:r>
            <a:r>
              <a:rPr lang="en-US" sz="1800" dirty="0" smtClean="0"/>
              <a:t> </a:t>
            </a:r>
            <a:r>
              <a:rPr lang="ro-RO" sz="1800" dirty="0" smtClean="0"/>
              <a:t>pregătitoare</a:t>
            </a:r>
            <a:r>
              <a:rPr lang="en-US" sz="1800" dirty="0" smtClean="0"/>
              <a:t> </a:t>
            </a:r>
            <a:r>
              <a:rPr lang="en-US" sz="1800" dirty="0" smtClean="0"/>
              <a:t>ne-a </a:t>
            </a:r>
            <a:r>
              <a:rPr lang="ro-RO" sz="1800" dirty="0" err="1" smtClean="0"/>
              <a:t>î</a:t>
            </a:r>
            <a:r>
              <a:rPr lang="en-US" sz="1800" dirty="0" err="1" smtClean="0"/>
              <a:t>ntrebat</a:t>
            </a:r>
            <a:r>
              <a:rPr lang="en-US" sz="1800" dirty="0" smtClean="0"/>
              <a:t> </a:t>
            </a:r>
            <a:r>
              <a:rPr lang="en-US" sz="1800" dirty="0" err="1" smtClean="0"/>
              <a:t>doamna</a:t>
            </a:r>
            <a:r>
              <a:rPr lang="en-US" sz="1800" dirty="0" smtClean="0"/>
              <a:t> </a:t>
            </a:r>
            <a:r>
              <a:rPr lang="ro-RO" sz="1800" dirty="0" smtClean="0"/>
              <a:t>învățătoare </a:t>
            </a:r>
            <a:r>
              <a:rPr lang="en-US" sz="1800" dirty="0" err="1" smtClean="0"/>
              <a:t>ce</a:t>
            </a:r>
            <a:r>
              <a:rPr lang="en-US" sz="1800" dirty="0" smtClean="0"/>
              <a:t> </a:t>
            </a:r>
            <a:r>
              <a:rPr lang="en-US" sz="1800" dirty="0" err="1" smtClean="0"/>
              <a:t>vrem</a:t>
            </a:r>
            <a:r>
              <a:rPr lang="en-US" sz="1800" dirty="0" smtClean="0"/>
              <a:t> </a:t>
            </a:r>
            <a:r>
              <a:rPr lang="en-US" sz="1800" dirty="0" smtClean="0"/>
              <a:t>s</a:t>
            </a:r>
            <a:r>
              <a:rPr lang="ro-RO" sz="1800" dirty="0" smtClean="0"/>
              <a:t>ă</a:t>
            </a:r>
            <a:r>
              <a:rPr lang="en-US" sz="1800" dirty="0" smtClean="0"/>
              <a:t> </a:t>
            </a:r>
            <a:r>
              <a:rPr lang="ro-RO" sz="1800" dirty="0" smtClean="0"/>
              <a:t>devenim</a:t>
            </a:r>
            <a:r>
              <a:rPr lang="en-US" sz="1800" dirty="0" smtClean="0"/>
              <a:t> </a:t>
            </a:r>
            <a:r>
              <a:rPr lang="en-US" sz="1800" dirty="0" smtClean="0"/>
              <a:t>c</a:t>
            </a:r>
            <a:r>
              <a:rPr lang="ro-RO" sz="1800" dirty="0" smtClean="0"/>
              <a:t>â</a:t>
            </a:r>
            <a:r>
              <a:rPr lang="en-US" sz="1800" dirty="0" err="1" smtClean="0"/>
              <a:t>nd</a:t>
            </a:r>
            <a:r>
              <a:rPr lang="en-US" sz="1800" dirty="0" smtClean="0"/>
              <a:t> o </a:t>
            </a:r>
            <a:r>
              <a:rPr lang="en-US" sz="1800" dirty="0" smtClean="0"/>
              <a:t>s</a:t>
            </a:r>
            <a:r>
              <a:rPr lang="ro-RO" sz="1800" dirty="0" smtClean="0"/>
              <a:t>ă</a:t>
            </a:r>
            <a:r>
              <a:rPr lang="en-US" sz="1800" dirty="0" smtClean="0"/>
              <a:t> </a:t>
            </a:r>
            <a:r>
              <a:rPr lang="en-US" sz="1800" dirty="0" err="1" smtClean="0"/>
              <a:t>fim</a:t>
            </a:r>
            <a:r>
              <a:rPr lang="en-US" sz="1800" dirty="0" smtClean="0"/>
              <a:t> </a:t>
            </a:r>
            <a:r>
              <a:rPr lang="en-US" sz="1800" dirty="0" err="1" smtClean="0"/>
              <a:t>mari</a:t>
            </a:r>
            <a:r>
              <a:rPr lang="ro-RO" sz="1800" dirty="0" smtClean="0"/>
              <a:t>. </a:t>
            </a:r>
            <a:r>
              <a:rPr lang="en-US" sz="1800" dirty="0" err="1" smtClean="0"/>
              <a:t>Eu</a:t>
            </a:r>
            <a:r>
              <a:rPr lang="en-US" sz="1800" dirty="0" smtClean="0"/>
              <a:t> am </a:t>
            </a:r>
            <a:r>
              <a:rPr lang="en-US" sz="1800" dirty="0" err="1" smtClean="0"/>
              <a:t>zis</a:t>
            </a:r>
            <a:r>
              <a:rPr lang="en-US" sz="1800" dirty="0" smtClean="0"/>
              <a:t> c</a:t>
            </a:r>
            <a:r>
              <a:rPr lang="ro-RO" sz="1800" dirty="0"/>
              <a:t>ă</a:t>
            </a:r>
            <a:r>
              <a:rPr lang="en-US" sz="1800" dirty="0" smtClean="0"/>
              <a:t> </a:t>
            </a:r>
            <a:r>
              <a:rPr lang="en-US" sz="1800" dirty="0" err="1" smtClean="0"/>
              <a:t>vreau</a:t>
            </a:r>
            <a:r>
              <a:rPr lang="en-US" sz="1800" dirty="0" smtClean="0"/>
              <a:t> </a:t>
            </a:r>
            <a:r>
              <a:rPr lang="en-US" sz="1800" dirty="0" smtClean="0"/>
              <a:t>s</a:t>
            </a:r>
            <a:r>
              <a:rPr lang="ro-RO" sz="1800" dirty="0" smtClean="0"/>
              <a:t>ă</a:t>
            </a:r>
            <a:r>
              <a:rPr lang="en-US" sz="1800" dirty="0" smtClean="0"/>
              <a:t> </a:t>
            </a:r>
            <a:r>
              <a:rPr lang="en-US" sz="1800" dirty="0" err="1" smtClean="0"/>
              <a:t>fiu</a:t>
            </a:r>
            <a:r>
              <a:rPr lang="en-US" sz="1800" dirty="0" smtClean="0"/>
              <a:t> </a:t>
            </a:r>
            <a:r>
              <a:rPr lang="en-US" sz="1800" dirty="0" err="1" smtClean="0"/>
              <a:t>Messi</a:t>
            </a:r>
            <a:r>
              <a:rPr lang="ro-RO" sz="1800" dirty="0" smtClean="0"/>
              <a:t> (</a:t>
            </a:r>
            <a:r>
              <a:rPr lang="ro-RO" sz="1800" dirty="0" smtClean="0"/>
              <a:t>fotbalistul). A</a:t>
            </a:r>
            <a:r>
              <a:rPr lang="en-US" sz="1800" dirty="0" smtClean="0"/>
              <a:t>cum</a:t>
            </a:r>
            <a:r>
              <a:rPr lang="ro-RO" sz="1800" dirty="0" smtClean="0"/>
              <a:t>,</a:t>
            </a:r>
            <a:r>
              <a:rPr lang="en-US" sz="1800" dirty="0" smtClean="0"/>
              <a:t> </a:t>
            </a:r>
            <a:r>
              <a:rPr lang="en-US" sz="1800" dirty="0" err="1" smtClean="0"/>
              <a:t>dac</a:t>
            </a:r>
            <a:r>
              <a:rPr lang="ro-RO" sz="1800" dirty="0" smtClean="0"/>
              <a:t>ă</a:t>
            </a:r>
            <a:r>
              <a:rPr lang="en-US" sz="1800" dirty="0" smtClean="0"/>
              <a:t> m</a:t>
            </a:r>
            <a:r>
              <a:rPr lang="ro-RO" sz="1800" dirty="0" smtClean="0"/>
              <a:t>ă</a:t>
            </a:r>
            <a:r>
              <a:rPr lang="en-US" sz="1800" dirty="0" smtClean="0"/>
              <a:t> </a:t>
            </a:r>
            <a:r>
              <a:rPr lang="ro-RO" sz="1800" dirty="0"/>
              <a:t>î</a:t>
            </a:r>
            <a:r>
              <a:rPr lang="en-US" sz="1800" dirty="0" err="1" smtClean="0"/>
              <a:t>ntreba</a:t>
            </a:r>
            <a:r>
              <a:rPr lang="ro-RO" sz="1800" dirty="0" smtClean="0"/>
              <a:t>ț</a:t>
            </a:r>
            <a:r>
              <a:rPr lang="en-US" sz="1800" dirty="0" smtClean="0"/>
              <a:t>i</a:t>
            </a:r>
            <a:r>
              <a:rPr lang="ro-RO" sz="1800" dirty="0" smtClean="0"/>
              <a:t>,</a:t>
            </a:r>
            <a:r>
              <a:rPr lang="en-US" sz="1800" dirty="0" smtClean="0"/>
              <a:t> </a:t>
            </a:r>
            <a:r>
              <a:rPr lang="en-US" sz="1800" dirty="0" err="1" smtClean="0"/>
              <a:t>lucrurile</a:t>
            </a:r>
            <a:r>
              <a:rPr lang="en-US" sz="1800" dirty="0" smtClean="0"/>
              <a:t> </a:t>
            </a:r>
            <a:r>
              <a:rPr lang="en-US" sz="1800" dirty="0" err="1" smtClean="0"/>
              <a:t>stau</a:t>
            </a:r>
            <a:r>
              <a:rPr lang="en-US" sz="1800" dirty="0" smtClean="0"/>
              <a:t> </a:t>
            </a:r>
            <a:r>
              <a:rPr lang="en-US" sz="1800" dirty="0" err="1" smtClean="0"/>
              <a:t>altfel</a:t>
            </a:r>
            <a:r>
              <a:rPr lang="ro-RO" sz="1800" dirty="0" smtClean="0"/>
              <a:t>!</a:t>
            </a:r>
            <a:endParaRPr lang="en-US" sz="1800"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xmlns="" val="0"/>
              </a:ext>
            </a:extLst>
          </a:blip>
          <a:srcRect t="2031" b="2031"/>
          <a:stretch>
            <a:fillRect/>
          </a:stretch>
        </p:blipFill>
        <p:spPr/>
      </p:pic>
    </p:spTree>
    <p:extLst>
      <p:ext uri="{BB962C8B-B14F-4D97-AF65-F5344CB8AC3E}">
        <p14:creationId xmlns:p14="http://schemas.microsoft.com/office/powerpoint/2010/main" xmlns="" val="364306536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33" y="-25400"/>
            <a:ext cx="9067800" cy="7294305"/>
          </a:xfrm>
          <a:prstGeom prst="rect">
            <a:avLst/>
          </a:prstGeom>
          <a:noFill/>
        </p:spPr>
        <p:txBody>
          <a:bodyPr wrap="square" rtlCol="0">
            <a:spAutoFit/>
          </a:bodyPr>
          <a:lstStyle/>
          <a:p>
            <a:r>
              <a:rPr lang="en-US" dirty="0" smtClean="0"/>
              <a:t>			</a:t>
            </a:r>
          </a:p>
          <a:p>
            <a:pPr algn="ctr"/>
            <a:r>
              <a:rPr lang="en-US" dirty="0" smtClean="0"/>
              <a:t>1.</a:t>
            </a:r>
            <a:r>
              <a:rPr lang="ro-RO" dirty="0" smtClean="0"/>
              <a:t> </a:t>
            </a:r>
            <a:r>
              <a:rPr lang="en-US" dirty="0" smtClean="0"/>
              <a:t>Cum a </a:t>
            </a:r>
            <a:r>
              <a:rPr lang="ro-RO" dirty="0" err="1"/>
              <a:t>î</a:t>
            </a:r>
            <a:r>
              <a:rPr lang="en-US" dirty="0" err="1" smtClean="0"/>
              <a:t>nceput</a:t>
            </a:r>
            <a:r>
              <a:rPr lang="en-US" dirty="0" smtClean="0"/>
              <a:t> </a:t>
            </a:r>
            <a:r>
              <a:rPr lang="en-US" dirty="0" err="1" smtClean="0"/>
              <a:t>aventura</a:t>
            </a:r>
            <a:r>
              <a:rPr lang="en-US" dirty="0" smtClean="0"/>
              <a:t> </a:t>
            </a:r>
            <a:r>
              <a:rPr lang="en-US" dirty="0" err="1" smtClean="0"/>
              <a:t>noastr</a:t>
            </a:r>
            <a:r>
              <a:rPr lang="ro-RO" dirty="0"/>
              <a:t>ă</a:t>
            </a:r>
            <a:r>
              <a:rPr lang="en-US" dirty="0" smtClean="0"/>
              <a:t>?</a:t>
            </a:r>
          </a:p>
          <a:p>
            <a:endParaRPr lang="en-US" dirty="0"/>
          </a:p>
          <a:p>
            <a:endParaRPr lang="en-US" dirty="0" smtClean="0"/>
          </a:p>
          <a:p>
            <a:r>
              <a:rPr lang="en-US" dirty="0" smtClean="0"/>
              <a:t>	</a:t>
            </a:r>
            <a:r>
              <a:rPr lang="en-US" dirty="0" err="1" smtClean="0"/>
              <a:t>Totul</a:t>
            </a:r>
            <a:r>
              <a:rPr lang="en-US" dirty="0" smtClean="0"/>
              <a:t> </a:t>
            </a:r>
            <a:r>
              <a:rPr lang="en-US" dirty="0" smtClean="0"/>
              <a:t>a</a:t>
            </a:r>
            <a:r>
              <a:rPr lang="ro-RO" dirty="0" smtClean="0"/>
              <a:t> debutat </a:t>
            </a:r>
            <a:r>
              <a:rPr lang="en-US" dirty="0" smtClean="0"/>
              <a:t>la </a:t>
            </a:r>
            <a:r>
              <a:rPr lang="en-US" dirty="0" err="1" smtClean="0"/>
              <a:t>ora</a:t>
            </a:r>
            <a:r>
              <a:rPr lang="en-US" dirty="0" smtClean="0"/>
              <a:t> de </a:t>
            </a:r>
            <a:r>
              <a:rPr lang="en-US" dirty="0" err="1" smtClean="0"/>
              <a:t>Educa</a:t>
            </a:r>
            <a:r>
              <a:rPr lang="ro-RO" dirty="0" smtClean="0"/>
              <a:t>ț</a:t>
            </a:r>
            <a:r>
              <a:rPr lang="en-US" dirty="0" err="1" smtClean="0"/>
              <a:t>ie</a:t>
            </a:r>
            <a:r>
              <a:rPr lang="en-US" dirty="0" smtClean="0"/>
              <a:t> </a:t>
            </a:r>
            <a:r>
              <a:rPr lang="en-US" dirty="0" err="1" smtClean="0"/>
              <a:t>Financiar</a:t>
            </a:r>
            <a:r>
              <a:rPr lang="ro-RO" dirty="0" smtClean="0"/>
              <a:t>ă,</a:t>
            </a:r>
            <a:r>
              <a:rPr lang="en-US" dirty="0" smtClean="0"/>
              <a:t> </a:t>
            </a:r>
            <a:r>
              <a:rPr lang="en-US" dirty="0" smtClean="0"/>
              <a:t>c</a:t>
            </a:r>
            <a:r>
              <a:rPr lang="ro-RO" dirty="0" smtClean="0"/>
              <a:t>â</a:t>
            </a:r>
            <a:r>
              <a:rPr lang="en-US" dirty="0" err="1" smtClean="0"/>
              <a:t>nd</a:t>
            </a:r>
            <a:r>
              <a:rPr lang="en-US" dirty="0" smtClean="0"/>
              <a:t> am </a:t>
            </a:r>
            <a:r>
              <a:rPr lang="ro-RO" dirty="0" err="1"/>
              <a:t>î</a:t>
            </a:r>
            <a:r>
              <a:rPr lang="en-US" dirty="0" err="1" smtClean="0"/>
              <a:t>nceput</a:t>
            </a:r>
            <a:r>
              <a:rPr lang="en-US" dirty="0" smtClean="0"/>
              <a:t> s</a:t>
            </a:r>
            <a:r>
              <a:rPr lang="ro-RO" dirty="0" smtClean="0"/>
              <a:t>ă</a:t>
            </a:r>
            <a:r>
              <a:rPr lang="en-US" dirty="0" smtClean="0"/>
              <a:t> </a:t>
            </a:r>
            <a:r>
              <a:rPr lang="en-US" dirty="0" err="1" smtClean="0"/>
              <a:t>vorbim</a:t>
            </a:r>
            <a:r>
              <a:rPr lang="en-US" dirty="0" smtClean="0"/>
              <a:t> </a:t>
            </a:r>
            <a:r>
              <a:rPr lang="en-US" dirty="0" err="1" smtClean="0"/>
              <a:t>despre</a:t>
            </a:r>
            <a:r>
              <a:rPr lang="en-US" dirty="0" smtClean="0"/>
              <a:t> </a:t>
            </a:r>
            <a:r>
              <a:rPr lang="en-US" dirty="0" err="1" smtClean="0"/>
              <a:t>proiecte</a:t>
            </a:r>
            <a:r>
              <a:rPr lang="en-US" dirty="0" smtClean="0"/>
              <a:t> </a:t>
            </a:r>
            <a:r>
              <a:rPr lang="en-US" dirty="0" err="1" smtClean="0"/>
              <a:t>si</a:t>
            </a:r>
            <a:r>
              <a:rPr lang="en-US" dirty="0" smtClean="0"/>
              <a:t> </a:t>
            </a:r>
            <a:r>
              <a:rPr lang="en-US" dirty="0" err="1" smtClean="0"/>
              <a:t>Olimpiada</a:t>
            </a:r>
            <a:r>
              <a:rPr lang="en-US" dirty="0" smtClean="0"/>
              <a:t> </a:t>
            </a:r>
            <a:r>
              <a:rPr lang="en-US" dirty="0" err="1"/>
              <a:t>M</a:t>
            </a:r>
            <a:r>
              <a:rPr lang="en-US" dirty="0" err="1" smtClean="0"/>
              <a:t>icilor</a:t>
            </a:r>
            <a:r>
              <a:rPr lang="en-US" dirty="0" smtClean="0"/>
              <a:t> </a:t>
            </a:r>
            <a:r>
              <a:rPr lang="en-US" dirty="0" err="1" smtClean="0"/>
              <a:t>Bancheri</a:t>
            </a:r>
            <a:r>
              <a:rPr lang="en-US" dirty="0" smtClean="0"/>
              <a:t>.</a:t>
            </a:r>
            <a:r>
              <a:rPr lang="ro-RO" dirty="0" smtClean="0"/>
              <a:t> </a:t>
            </a:r>
            <a:r>
              <a:rPr lang="en-US" dirty="0" smtClean="0"/>
              <a:t>Dup</a:t>
            </a:r>
            <a:r>
              <a:rPr lang="ro-RO" dirty="0"/>
              <a:t>ă</a:t>
            </a:r>
            <a:r>
              <a:rPr lang="en-US" dirty="0" smtClean="0"/>
              <a:t> </a:t>
            </a:r>
            <a:r>
              <a:rPr lang="en-US" dirty="0" err="1" smtClean="0"/>
              <a:t>lungi</a:t>
            </a:r>
            <a:r>
              <a:rPr lang="en-US" dirty="0" smtClean="0"/>
              <a:t> </a:t>
            </a:r>
            <a:r>
              <a:rPr lang="en-US" dirty="0" err="1" smtClean="0"/>
              <a:t>discu</a:t>
            </a:r>
            <a:r>
              <a:rPr lang="ro-RO" dirty="0" smtClean="0"/>
              <a:t>ț</a:t>
            </a:r>
            <a:r>
              <a:rPr lang="en-US" dirty="0" smtClean="0"/>
              <a:t>ii</a:t>
            </a:r>
            <a:r>
              <a:rPr lang="ro-RO" dirty="0" smtClean="0"/>
              <a:t>,</a:t>
            </a:r>
            <a:r>
              <a:rPr lang="en-US" dirty="0" smtClean="0"/>
              <a:t> </a:t>
            </a:r>
            <a:r>
              <a:rPr lang="en-US" dirty="0" smtClean="0"/>
              <a:t>am hot</a:t>
            </a:r>
            <a:r>
              <a:rPr lang="ro-RO" dirty="0" smtClean="0"/>
              <a:t>ă</a:t>
            </a:r>
            <a:r>
              <a:rPr lang="en-US" dirty="0" smtClean="0"/>
              <a:t>r</a:t>
            </a:r>
            <a:r>
              <a:rPr lang="ro-RO" dirty="0" smtClean="0"/>
              <a:t>â</a:t>
            </a:r>
            <a:r>
              <a:rPr lang="en-US" dirty="0" smtClean="0"/>
              <a:t>t un </a:t>
            </a:r>
            <a:r>
              <a:rPr lang="en-US" dirty="0" err="1" smtClean="0"/>
              <a:t>titlu</a:t>
            </a:r>
            <a:r>
              <a:rPr lang="en-US" dirty="0" smtClean="0"/>
              <a:t>:</a:t>
            </a:r>
            <a:r>
              <a:rPr lang="ro-RO" dirty="0" smtClean="0"/>
              <a:t> </a:t>
            </a:r>
            <a:r>
              <a:rPr lang="en-US" dirty="0" smtClean="0"/>
              <a:t>”</a:t>
            </a:r>
            <a:r>
              <a:rPr lang="en-US" dirty="0" smtClean="0"/>
              <a:t>Pre</a:t>
            </a:r>
            <a:r>
              <a:rPr lang="ro-RO" dirty="0" smtClean="0"/>
              <a:t>ț</a:t>
            </a:r>
            <a:r>
              <a:rPr lang="en-US" dirty="0" err="1" smtClean="0"/>
              <a:t>ul</a:t>
            </a:r>
            <a:r>
              <a:rPr lang="en-US" dirty="0" smtClean="0"/>
              <a:t> </a:t>
            </a:r>
            <a:r>
              <a:rPr lang="en-US" dirty="0" err="1" smtClean="0"/>
              <a:t>Succesului</a:t>
            </a:r>
            <a:r>
              <a:rPr lang="en-US" dirty="0" smtClean="0"/>
              <a:t>”.</a:t>
            </a:r>
          </a:p>
          <a:p>
            <a:endParaRPr lang="en-US" dirty="0" smtClean="0"/>
          </a:p>
          <a:p>
            <a:r>
              <a:rPr lang="en-US" dirty="0" smtClean="0"/>
              <a:t>	</a:t>
            </a:r>
            <a:r>
              <a:rPr lang="ro-RO" dirty="0" smtClean="0"/>
              <a:t>Î</a:t>
            </a:r>
            <a:r>
              <a:rPr lang="en-US" dirty="0" smtClean="0"/>
              <a:t>n </a:t>
            </a:r>
            <a:r>
              <a:rPr lang="en-US" dirty="0" err="1" smtClean="0"/>
              <a:t>realizarea</a:t>
            </a:r>
            <a:r>
              <a:rPr lang="en-US" dirty="0" smtClean="0"/>
              <a:t> </a:t>
            </a:r>
            <a:r>
              <a:rPr lang="en-US" dirty="0" err="1" smtClean="0"/>
              <a:t>acestui</a:t>
            </a:r>
            <a:r>
              <a:rPr lang="en-US" dirty="0" smtClean="0"/>
              <a:t> </a:t>
            </a:r>
            <a:r>
              <a:rPr lang="en-US" dirty="0" err="1" smtClean="0"/>
              <a:t>proiect</a:t>
            </a:r>
            <a:r>
              <a:rPr lang="en-US" dirty="0" smtClean="0"/>
              <a:t> am stat de </a:t>
            </a:r>
            <a:r>
              <a:rPr lang="en-US" dirty="0" err="1" smtClean="0"/>
              <a:t>vorb</a:t>
            </a:r>
            <a:r>
              <a:rPr lang="ro-RO" dirty="0"/>
              <a:t>ă</a:t>
            </a:r>
            <a:r>
              <a:rPr lang="en-US" dirty="0" smtClean="0"/>
              <a:t> </a:t>
            </a:r>
            <a:r>
              <a:rPr lang="en-US" dirty="0" err="1" smtClean="0"/>
              <a:t>si</a:t>
            </a:r>
            <a:r>
              <a:rPr lang="en-US" dirty="0" smtClean="0"/>
              <a:t> am </a:t>
            </a:r>
            <a:r>
              <a:rPr lang="en-US" dirty="0" err="1" smtClean="0"/>
              <a:t>adunat</a:t>
            </a:r>
            <a:r>
              <a:rPr lang="en-US" dirty="0" smtClean="0"/>
              <a:t> </a:t>
            </a:r>
            <a:r>
              <a:rPr lang="en-US" dirty="0" err="1" smtClean="0"/>
              <a:t>idei</a:t>
            </a:r>
            <a:r>
              <a:rPr lang="en-US" dirty="0" smtClean="0"/>
              <a:t> de la </a:t>
            </a:r>
            <a:r>
              <a:rPr lang="en-US" dirty="0" err="1" smtClean="0"/>
              <a:t>colegii</a:t>
            </a:r>
            <a:r>
              <a:rPr lang="en-US" dirty="0" smtClean="0"/>
              <a:t> </a:t>
            </a:r>
            <a:r>
              <a:rPr lang="en-US" dirty="0" err="1" smtClean="0"/>
              <a:t>mei</a:t>
            </a:r>
            <a:r>
              <a:rPr lang="ro-RO" dirty="0" smtClean="0"/>
              <a:t>,</a:t>
            </a:r>
            <a:r>
              <a:rPr lang="en-US" dirty="0" smtClean="0"/>
              <a:t> </a:t>
            </a:r>
            <a:r>
              <a:rPr lang="en-US" dirty="0" err="1" smtClean="0"/>
              <a:t>dar</a:t>
            </a:r>
            <a:r>
              <a:rPr lang="en-US" dirty="0" smtClean="0"/>
              <a:t> </a:t>
            </a:r>
            <a:r>
              <a:rPr lang="en-US" dirty="0" err="1" smtClean="0"/>
              <a:t>chiar</a:t>
            </a:r>
            <a:r>
              <a:rPr lang="en-US" dirty="0" smtClean="0"/>
              <a:t> </a:t>
            </a:r>
            <a:r>
              <a:rPr lang="ro-RO" dirty="0" err="1"/>
              <a:t>ș</a:t>
            </a:r>
            <a:r>
              <a:rPr lang="en-US" dirty="0" smtClean="0"/>
              <a:t>i de la </a:t>
            </a:r>
            <a:r>
              <a:rPr lang="en-US" dirty="0" err="1" smtClean="0"/>
              <a:t>persoane</a:t>
            </a:r>
            <a:r>
              <a:rPr lang="en-US" dirty="0" smtClean="0"/>
              <a:t> care au </a:t>
            </a:r>
            <a:r>
              <a:rPr lang="en-US" dirty="0" err="1" smtClean="0"/>
              <a:t>atins</a:t>
            </a:r>
            <a:r>
              <a:rPr lang="en-US" dirty="0" smtClean="0"/>
              <a:t> </a:t>
            </a:r>
            <a:r>
              <a:rPr lang="en-US" dirty="0" err="1" smtClean="0"/>
              <a:t>succesul</a:t>
            </a:r>
            <a:r>
              <a:rPr lang="en-US" dirty="0" smtClean="0"/>
              <a:t> </a:t>
            </a:r>
            <a:r>
              <a:rPr lang="en-US" dirty="0" err="1" smtClean="0"/>
              <a:t>si</a:t>
            </a:r>
            <a:r>
              <a:rPr lang="en-US" dirty="0" smtClean="0"/>
              <a:t> ne-au </a:t>
            </a:r>
            <a:r>
              <a:rPr lang="ro-RO" dirty="0" smtClean="0"/>
              <a:t>î</a:t>
            </a:r>
            <a:r>
              <a:rPr lang="en-US" dirty="0" smtClean="0"/>
              <a:t>mp</a:t>
            </a:r>
            <a:r>
              <a:rPr lang="ro-RO" dirty="0" smtClean="0"/>
              <a:t>ă</a:t>
            </a:r>
            <a:r>
              <a:rPr lang="en-US" dirty="0" err="1" smtClean="0"/>
              <a:t>rta</a:t>
            </a:r>
            <a:r>
              <a:rPr lang="ro-RO" dirty="0" smtClean="0"/>
              <a:t>ș</a:t>
            </a:r>
            <a:r>
              <a:rPr lang="en-US" dirty="0" smtClean="0"/>
              <a:t>it  un pic din via</a:t>
            </a:r>
            <a:r>
              <a:rPr lang="ro-RO" dirty="0"/>
              <a:t>ț</a:t>
            </a:r>
            <a:r>
              <a:rPr lang="en-US" dirty="0" smtClean="0"/>
              <a:t>a </a:t>
            </a:r>
            <a:r>
              <a:rPr lang="en-US" dirty="0" err="1" smtClean="0"/>
              <a:t>lor</a:t>
            </a:r>
            <a:r>
              <a:rPr lang="en-US" dirty="0" smtClean="0"/>
              <a:t>.   </a:t>
            </a:r>
          </a:p>
          <a:p>
            <a:endParaRPr lang="en-US" dirty="0"/>
          </a:p>
          <a:p>
            <a:r>
              <a:rPr lang="en-US" dirty="0" smtClean="0"/>
              <a:t>	</a:t>
            </a:r>
            <a:r>
              <a:rPr lang="en-US" dirty="0" err="1" smtClean="0"/>
              <a:t>Scopul</a:t>
            </a:r>
            <a:r>
              <a:rPr lang="en-US" dirty="0" smtClean="0"/>
              <a:t> </a:t>
            </a:r>
            <a:r>
              <a:rPr lang="en-US" dirty="0" err="1" smtClean="0"/>
              <a:t>proiectului</a:t>
            </a:r>
            <a:r>
              <a:rPr lang="en-US" dirty="0" smtClean="0"/>
              <a:t> </a:t>
            </a:r>
            <a:r>
              <a:rPr lang="en-US" dirty="0" err="1" smtClean="0"/>
              <a:t>este</a:t>
            </a:r>
            <a:r>
              <a:rPr lang="en-US" dirty="0" smtClean="0"/>
              <a:t> s</a:t>
            </a:r>
            <a:r>
              <a:rPr lang="ro-RO" dirty="0"/>
              <a:t>ă</a:t>
            </a:r>
            <a:r>
              <a:rPr lang="en-US" dirty="0" smtClean="0"/>
              <a:t> </a:t>
            </a:r>
            <a:r>
              <a:rPr lang="en-US" dirty="0" err="1" smtClean="0"/>
              <a:t>scoatem</a:t>
            </a:r>
            <a:r>
              <a:rPr lang="en-US" dirty="0" smtClean="0"/>
              <a:t> </a:t>
            </a:r>
            <a:r>
              <a:rPr lang="ro-RO" dirty="0"/>
              <a:t>î</a:t>
            </a:r>
            <a:r>
              <a:rPr lang="en-US" dirty="0" smtClean="0"/>
              <a:t>n </a:t>
            </a:r>
            <a:r>
              <a:rPr lang="en-US" dirty="0" err="1" smtClean="0"/>
              <a:t>eviden</a:t>
            </a:r>
            <a:r>
              <a:rPr lang="ro-RO" dirty="0" smtClean="0"/>
              <a:t>ță</a:t>
            </a:r>
            <a:r>
              <a:rPr lang="en-US" dirty="0" smtClean="0"/>
              <a:t> </a:t>
            </a:r>
            <a:r>
              <a:rPr lang="en-US" dirty="0" err="1" smtClean="0"/>
              <a:t>efortul</a:t>
            </a:r>
            <a:r>
              <a:rPr lang="en-US" dirty="0" smtClean="0"/>
              <a:t> </a:t>
            </a:r>
            <a:r>
              <a:rPr lang="en-US" dirty="0" err="1" smtClean="0"/>
              <a:t>depus</a:t>
            </a:r>
            <a:r>
              <a:rPr lang="en-US" dirty="0" smtClean="0"/>
              <a:t> </a:t>
            </a:r>
            <a:r>
              <a:rPr lang="en-US" dirty="0" err="1" smtClean="0"/>
              <a:t>pentru</a:t>
            </a:r>
            <a:r>
              <a:rPr lang="en-US" dirty="0" smtClean="0"/>
              <a:t> a </a:t>
            </a:r>
            <a:r>
              <a:rPr lang="en-US" dirty="0" err="1" smtClean="0"/>
              <a:t>avea</a:t>
            </a:r>
            <a:r>
              <a:rPr lang="en-US" dirty="0" smtClean="0"/>
              <a:t> </a:t>
            </a:r>
            <a:r>
              <a:rPr lang="en-US" dirty="0" err="1" smtClean="0"/>
              <a:t>succes</a:t>
            </a:r>
            <a:r>
              <a:rPr lang="ro-RO" dirty="0" smtClean="0"/>
              <a:t>,</a:t>
            </a:r>
            <a:r>
              <a:rPr lang="en-US" dirty="0" smtClean="0"/>
              <a:t> </a:t>
            </a:r>
            <a:r>
              <a:rPr lang="ro-RO" dirty="0" smtClean="0"/>
              <a:t>dar </a:t>
            </a:r>
            <a:r>
              <a:rPr lang="ro-RO" dirty="0" smtClean="0"/>
              <a:t>ș</a:t>
            </a:r>
            <a:r>
              <a:rPr lang="en-US" dirty="0" err="1" smtClean="0"/>
              <a:t>i</a:t>
            </a:r>
            <a:r>
              <a:rPr lang="en-US" dirty="0" smtClean="0"/>
              <a:t> </a:t>
            </a:r>
            <a:r>
              <a:rPr lang="en-US" dirty="0" err="1" smtClean="0"/>
              <a:t>valorile</a:t>
            </a:r>
            <a:r>
              <a:rPr lang="en-US" dirty="0" smtClean="0"/>
              <a:t> la care nu e</a:t>
            </a:r>
            <a:r>
              <a:rPr lang="ro-RO" dirty="0" smtClean="0"/>
              <a:t>ș</a:t>
            </a:r>
            <a:r>
              <a:rPr lang="en-US" dirty="0" err="1" smtClean="0"/>
              <a:t>ti</a:t>
            </a:r>
            <a:r>
              <a:rPr lang="en-US" dirty="0" smtClean="0"/>
              <a:t> </a:t>
            </a:r>
            <a:r>
              <a:rPr lang="en-US" dirty="0" err="1" smtClean="0"/>
              <a:t>dispus</a:t>
            </a:r>
            <a:r>
              <a:rPr lang="en-US" dirty="0" smtClean="0"/>
              <a:t> s</a:t>
            </a:r>
            <a:r>
              <a:rPr lang="ro-RO" dirty="0" smtClean="0"/>
              <a:t>ă</a:t>
            </a:r>
            <a:r>
              <a:rPr lang="en-US" dirty="0" smtClean="0"/>
              <a:t> </a:t>
            </a:r>
            <a:r>
              <a:rPr lang="en-US" dirty="0" err="1" smtClean="0"/>
              <a:t>renun</a:t>
            </a:r>
            <a:r>
              <a:rPr lang="ro-RO" dirty="0" smtClean="0"/>
              <a:t>ț</a:t>
            </a:r>
            <a:r>
              <a:rPr lang="en-US" dirty="0" smtClean="0"/>
              <a:t>i. S</a:t>
            </a:r>
            <a:r>
              <a:rPr lang="ro-RO" dirty="0" smtClean="0"/>
              <a:t>ă</a:t>
            </a:r>
            <a:r>
              <a:rPr lang="en-US" dirty="0" smtClean="0"/>
              <a:t> ne d</a:t>
            </a:r>
            <a:r>
              <a:rPr lang="ro-RO" dirty="0" smtClean="0"/>
              <a:t>ă</a:t>
            </a:r>
            <a:r>
              <a:rPr lang="en-US" dirty="0" smtClean="0"/>
              <a:t>m </a:t>
            </a:r>
            <a:r>
              <a:rPr lang="en-US" dirty="0" smtClean="0"/>
              <a:t>seam</a:t>
            </a:r>
            <a:r>
              <a:rPr lang="ro-RO" dirty="0" smtClean="0"/>
              <a:t>a,</a:t>
            </a:r>
            <a:r>
              <a:rPr lang="en-US" dirty="0" smtClean="0"/>
              <a:t> </a:t>
            </a:r>
            <a:r>
              <a:rPr lang="en-US" dirty="0" err="1" smtClean="0"/>
              <a:t>noi</a:t>
            </a:r>
            <a:r>
              <a:rPr lang="ro-RO" dirty="0" smtClean="0"/>
              <a:t>,</a:t>
            </a:r>
            <a:r>
              <a:rPr lang="en-US" dirty="0" smtClean="0"/>
              <a:t> </a:t>
            </a:r>
            <a:r>
              <a:rPr lang="en-US" dirty="0" err="1" smtClean="0"/>
              <a:t>elevi</a:t>
            </a:r>
            <a:r>
              <a:rPr lang="en-US" dirty="0" smtClean="0"/>
              <a:t> </a:t>
            </a:r>
            <a:r>
              <a:rPr lang="en-US" dirty="0" err="1" smtClean="0"/>
              <a:t>fiind</a:t>
            </a:r>
            <a:r>
              <a:rPr lang="en-US" dirty="0" smtClean="0"/>
              <a:t>, c</a:t>
            </a:r>
            <a:r>
              <a:rPr lang="ro-RO" dirty="0" smtClean="0"/>
              <a:t>ă</a:t>
            </a:r>
            <a:r>
              <a:rPr lang="en-US" dirty="0" smtClean="0"/>
              <a:t> “o </a:t>
            </a:r>
            <a:r>
              <a:rPr lang="en-US" dirty="0" err="1" smtClean="0"/>
              <a:t>carier</a:t>
            </a:r>
            <a:r>
              <a:rPr lang="ro-RO" dirty="0" smtClean="0"/>
              <a:t>ă</a:t>
            </a:r>
            <a:r>
              <a:rPr lang="en-US" dirty="0" smtClean="0"/>
              <a:t>  bun</a:t>
            </a:r>
            <a:r>
              <a:rPr lang="ro-RO" dirty="0" smtClean="0"/>
              <a:t>ă</a:t>
            </a:r>
            <a:r>
              <a:rPr lang="en-US" dirty="0" smtClean="0"/>
              <a:t> </a:t>
            </a:r>
            <a:r>
              <a:rPr lang="ro-RO" dirty="0" err="1"/>
              <a:t>î</a:t>
            </a:r>
            <a:r>
              <a:rPr lang="en-US" dirty="0" err="1" smtClean="0"/>
              <a:t>ncepe</a:t>
            </a:r>
            <a:r>
              <a:rPr lang="en-US" dirty="0" smtClean="0"/>
              <a:t> de </a:t>
            </a:r>
            <a:r>
              <a:rPr lang="en-US" dirty="0" err="1" smtClean="0"/>
              <a:t>mic</a:t>
            </a:r>
            <a:r>
              <a:rPr lang="en-US" dirty="0" smtClean="0"/>
              <a:t>”</a:t>
            </a:r>
            <a:r>
              <a:rPr lang="ro-RO" dirty="0" smtClean="0"/>
              <a:t>.</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0477579">
            <a:off x="364310" y="4804184"/>
            <a:ext cx="2226034" cy="14808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224962">
            <a:off x="2970431" y="4770677"/>
            <a:ext cx="2449532" cy="153095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117061">
            <a:off x="5901592" y="4630420"/>
            <a:ext cx="2601374" cy="1626865"/>
          </a:xfrm>
          <a:prstGeom prst="rect">
            <a:avLst/>
          </a:prstGeom>
        </p:spPr>
      </p:pic>
    </p:spTree>
    <p:extLst>
      <p:ext uri="{BB962C8B-B14F-4D97-AF65-F5344CB8AC3E}">
        <p14:creationId xmlns:p14="http://schemas.microsoft.com/office/powerpoint/2010/main" xmlns="" val="3471263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3" y="348486"/>
            <a:ext cx="9067800" cy="5632311"/>
          </a:xfrm>
          <a:prstGeom prst="rect">
            <a:avLst/>
          </a:prstGeom>
          <a:noFill/>
        </p:spPr>
        <p:txBody>
          <a:bodyPr wrap="square" rtlCol="0">
            <a:spAutoFit/>
          </a:bodyPr>
          <a:lstStyle/>
          <a:p>
            <a:pPr algn="ctr"/>
            <a:r>
              <a:rPr lang="en-US" dirty="0" smtClean="0"/>
              <a:t>2.  </a:t>
            </a:r>
            <a:r>
              <a:rPr lang="en-US" dirty="0" err="1" smtClean="0"/>
              <a:t>Ce</a:t>
            </a:r>
            <a:r>
              <a:rPr lang="en-US" dirty="0" smtClean="0"/>
              <a:t> </a:t>
            </a:r>
            <a:r>
              <a:rPr lang="en-US" dirty="0" err="1" smtClean="0"/>
              <a:t>este</a:t>
            </a:r>
            <a:r>
              <a:rPr lang="en-US" dirty="0" smtClean="0"/>
              <a:t> </a:t>
            </a:r>
            <a:r>
              <a:rPr lang="ro-RO" dirty="0" err="1"/>
              <a:t>s</a:t>
            </a:r>
            <a:r>
              <a:rPr lang="en-US" dirty="0" err="1" smtClean="0"/>
              <a:t>uccesul</a:t>
            </a:r>
            <a:endParaRPr lang="en-US" dirty="0" smtClean="0"/>
          </a:p>
          <a:p>
            <a:endParaRPr lang="en-US" dirty="0"/>
          </a:p>
          <a:p>
            <a:endParaRPr lang="en-US" dirty="0" smtClean="0"/>
          </a:p>
          <a:p>
            <a:r>
              <a:rPr lang="en-US" dirty="0" smtClean="0"/>
              <a:t>	</a:t>
            </a:r>
            <a:r>
              <a:rPr lang="en-US" dirty="0" err="1" smtClean="0"/>
              <a:t>Primul</a:t>
            </a:r>
            <a:r>
              <a:rPr lang="en-US" dirty="0" smtClean="0"/>
              <a:t> g</a:t>
            </a:r>
            <a:r>
              <a:rPr lang="ro-RO" dirty="0" smtClean="0"/>
              <a:t>â</a:t>
            </a:r>
            <a:r>
              <a:rPr lang="en-US" dirty="0" err="1" smtClean="0"/>
              <a:t>nd</a:t>
            </a:r>
            <a:r>
              <a:rPr lang="en-US" dirty="0" smtClean="0"/>
              <a:t> </a:t>
            </a:r>
            <a:r>
              <a:rPr lang="en-US" dirty="0" err="1"/>
              <a:t>ce</a:t>
            </a:r>
            <a:r>
              <a:rPr lang="en-US" dirty="0"/>
              <a:t> mi-a </a:t>
            </a:r>
            <a:r>
              <a:rPr lang="en-US" dirty="0" err="1"/>
              <a:t>trecut</a:t>
            </a:r>
            <a:r>
              <a:rPr lang="en-US" dirty="0"/>
              <a:t> </a:t>
            </a:r>
            <a:r>
              <a:rPr lang="en-US" dirty="0" err="1"/>
              <a:t>prin</a:t>
            </a:r>
            <a:r>
              <a:rPr lang="en-US" dirty="0"/>
              <a:t> cap </a:t>
            </a:r>
            <a:r>
              <a:rPr lang="en-US" dirty="0" smtClean="0"/>
              <a:t>a </a:t>
            </a:r>
            <a:r>
              <a:rPr lang="en-US" dirty="0" err="1" smtClean="0"/>
              <a:t>fost</a:t>
            </a:r>
            <a:r>
              <a:rPr lang="en-US" dirty="0" smtClean="0"/>
              <a:t>: Ronaldo (</a:t>
            </a:r>
            <a:r>
              <a:rPr lang="en-US" dirty="0" err="1"/>
              <a:t>sunt</a:t>
            </a:r>
            <a:r>
              <a:rPr lang="en-US" dirty="0"/>
              <a:t> </a:t>
            </a:r>
            <a:r>
              <a:rPr lang="en-US" dirty="0" err="1" smtClean="0"/>
              <a:t>fotbalist</a:t>
            </a:r>
            <a:r>
              <a:rPr lang="ro-RO" dirty="0" smtClean="0"/>
              <a:t>, </a:t>
            </a:r>
            <a:r>
              <a:rPr lang="en-US" dirty="0" smtClean="0"/>
              <a:t>nu </a:t>
            </a:r>
            <a:r>
              <a:rPr lang="ro-RO" dirty="0" err="1"/>
              <a:t>ș</a:t>
            </a:r>
            <a:r>
              <a:rPr lang="en-US" dirty="0" err="1" smtClean="0"/>
              <a:t>tiu</a:t>
            </a:r>
            <a:r>
              <a:rPr lang="en-US" dirty="0" smtClean="0"/>
              <a:t> </a:t>
            </a:r>
            <a:r>
              <a:rPr lang="en-US" dirty="0" err="1" smtClean="0"/>
              <a:t>dac</a:t>
            </a:r>
            <a:r>
              <a:rPr lang="ro-RO" dirty="0"/>
              <a:t>ă</a:t>
            </a:r>
            <a:r>
              <a:rPr lang="en-US" dirty="0" smtClean="0"/>
              <a:t> v-am </a:t>
            </a:r>
            <a:r>
              <a:rPr lang="en-US" dirty="0" err="1"/>
              <a:t>spus</a:t>
            </a:r>
            <a:r>
              <a:rPr lang="en-US" dirty="0"/>
              <a:t> </a:t>
            </a:r>
            <a:r>
              <a:rPr lang="ro-RO" dirty="0"/>
              <a:t>î</a:t>
            </a:r>
            <a:r>
              <a:rPr lang="en-US" dirty="0" smtClean="0"/>
              <a:t>n </a:t>
            </a:r>
            <a:r>
              <a:rPr lang="en-US" dirty="0" err="1" smtClean="0"/>
              <a:t>prezentare</a:t>
            </a:r>
            <a:r>
              <a:rPr lang="en-US" dirty="0" smtClean="0"/>
              <a:t>), </a:t>
            </a:r>
            <a:r>
              <a:rPr lang="en-US" dirty="0" smtClean="0"/>
              <a:t>Gucci</a:t>
            </a:r>
            <a:r>
              <a:rPr lang="ro-RO" dirty="0" smtClean="0"/>
              <a:t> </a:t>
            </a:r>
            <a:r>
              <a:rPr lang="en-US" dirty="0" smtClean="0"/>
              <a:t>(</a:t>
            </a:r>
            <a:r>
              <a:rPr lang="en-US" dirty="0" smtClean="0"/>
              <a:t>to</a:t>
            </a:r>
            <a:r>
              <a:rPr lang="ro-RO" dirty="0" smtClean="0"/>
              <a:t>ț</a:t>
            </a:r>
            <a:r>
              <a:rPr lang="en-US" dirty="0" smtClean="0"/>
              <a:t>i c</a:t>
            </a:r>
            <a:r>
              <a:rPr lang="ro-RO" dirty="0"/>
              <a:t>â</a:t>
            </a:r>
            <a:r>
              <a:rPr lang="en-US" dirty="0" err="1" smtClean="0"/>
              <a:t>nta</a:t>
            </a:r>
            <a:r>
              <a:rPr lang="en-US" dirty="0" smtClean="0"/>
              <a:t> </a:t>
            </a:r>
            <a:r>
              <a:rPr lang="en-US" dirty="0" err="1"/>
              <a:t>despre</a:t>
            </a:r>
            <a:r>
              <a:rPr lang="en-US" dirty="0"/>
              <a:t> </a:t>
            </a:r>
            <a:r>
              <a:rPr lang="en-US" dirty="0" smtClean="0"/>
              <a:t>Gucci, </a:t>
            </a:r>
            <a:r>
              <a:rPr lang="en-US" dirty="0" err="1"/>
              <a:t>deci</a:t>
            </a:r>
            <a:r>
              <a:rPr lang="en-US" dirty="0"/>
              <a:t> </a:t>
            </a:r>
            <a:r>
              <a:rPr lang="en-US" dirty="0" err="1"/>
              <a:t>cred</a:t>
            </a:r>
            <a:r>
              <a:rPr lang="en-US" dirty="0"/>
              <a:t> </a:t>
            </a:r>
            <a:r>
              <a:rPr lang="en-US" dirty="0" smtClean="0"/>
              <a:t>c</a:t>
            </a:r>
            <a:r>
              <a:rPr lang="ro-RO" dirty="0" smtClean="0"/>
              <a:t>ă</a:t>
            </a:r>
            <a:r>
              <a:rPr lang="en-US" dirty="0" smtClean="0"/>
              <a:t> </a:t>
            </a:r>
            <a:r>
              <a:rPr lang="en-US" dirty="0"/>
              <a:t>e important), </a:t>
            </a:r>
            <a:r>
              <a:rPr lang="en-US" dirty="0" err="1" smtClean="0"/>
              <a:t>Panamera</a:t>
            </a:r>
            <a:r>
              <a:rPr lang="ro-RO" dirty="0" smtClean="0"/>
              <a:t> </a:t>
            </a:r>
            <a:r>
              <a:rPr lang="en-US" dirty="0" smtClean="0"/>
              <a:t>(</a:t>
            </a:r>
            <a:r>
              <a:rPr lang="en-US" dirty="0" err="1" smtClean="0"/>
              <a:t>fiindc</a:t>
            </a:r>
            <a:r>
              <a:rPr lang="ro-RO" dirty="0" smtClean="0"/>
              <a:t>ă</a:t>
            </a:r>
            <a:r>
              <a:rPr lang="en-US" dirty="0" smtClean="0"/>
              <a:t> </a:t>
            </a:r>
            <a:r>
              <a:rPr lang="en-US" dirty="0"/>
              <a:t>e </a:t>
            </a:r>
            <a:r>
              <a:rPr lang="en-US" dirty="0" err="1" smtClean="0"/>
              <a:t>scump</a:t>
            </a:r>
            <a:r>
              <a:rPr lang="ro-RO" dirty="0" smtClean="0"/>
              <a:t>ă</a:t>
            </a:r>
            <a:r>
              <a:rPr lang="en-US" dirty="0" smtClean="0"/>
              <a:t> </a:t>
            </a:r>
            <a:r>
              <a:rPr lang="ro-RO" dirty="0" err="1" smtClean="0"/>
              <a:t>ș</a:t>
            </a:r>
            <a:r>
              <a:rPr lang="en-US" dirty="0" err="1" smtClean="0"/>
              <a:t>i</a:t>
            </a:r>
            <a:r>
              <a:rPr lang="en-US" dirty="0" smtClean="0"/>
              <a:t>  </a:t>
            </a:r>
            <a:r>
              <a:rPr lang="en-US" dirty="0" err="1" smtClean="0"/>
              <a:t>frumoas</a:t>
            </a:r>
            <a:r>
              <a:rPr lang="ro-RO" dirty="0" smtClean="0"/>
              <a:t>ă</a:t>
            </a:r>
            <a:r>
              <a:rPr lang="en-US" dirty="0" smtClean="0"/>
              <a:t>) </a:t>
            </a:r>
            <a:r>
              <a:rPr lang="ro-RO" dirty="0" err="1"/>
              <a:t>ș</a:t>
            </a:r>
            <a:r>
              <a:rPr lang="en-US" dirty="0" smtClean="0"/>
              <a:t>i </a:t>
            </a:r>
            <a:r>
              <a:rPr lang="en-US" dirty="0" err="1"/>
              <a:t>alte</a:t>
            </a:r>
            <a:r>
              <a:rPr lang="en-US" dirty="0"/>
              <a:t> </a:t>
            </a:r>
            <a:r>
              <a:rPr lang="en-US" dirty="0" err="1"/>
              <a:t>lucruri</a:t>
            </a:r>
            <a:r>
              <a:rPr lang="en-US" dirty="0"/>
              <a:t> din </a:t>
            </a:r>
            <a:r>
              <a:rPr lang="en-US" dirty="0" err="1"/>
              <a:t>acestea</a:t>
            </a:r>
            <a:r>
              <a:rPr lang="en-US" dirty="0"/>
              <a:t>.</a:t>
            </a:r>
          </a:p>
          <a:p>
            <a:endParaRPr lang="en-US" dirty="0"/>
          </a:p>
          <a:p>
            <a:r>
              <a:rPr lang="en-US" dirty="0" smtClean="0"/>
              <a:t>	</a:t>
            </a:r>
            <a:r>
              <a:rPr lang="ro-RO" dirty="0" smtClean="0"/>
              <a:t>Î</a:t>
            </a:r>
            <a:r>
              <a:rPr lang="en-US" dirty="0" smtClean="0"/>
              <a:t>n </a:t>
            </a:r>
            <a:r>
              <a:rPr lang="en-US" dirty="0"/>
              <a:t>drum </a:t>
            </a:r>
            <a:r>
              <a:rPr lang="en-US" dirty="0" err="1"/>
              <a:t>spre</a:t>
            </a:r>
            <a:r>
              <a:rPr lang="en-US" dirty="0"/>
              <a:t> </a:t>
            </a:r>
            <a:r>
              <a:rPr lang="en-US" dirty="0" err="1" smtClean="0"/>
              <a:t>cas</a:t>
            </a:r>
            <a:r>
              <a:rPr lang="ro-RO" dirty="0" smtClean="0"/>
              <a:t>ă</a:t>
            </a:r>
            <a:r>
              <a:rPr lang="en-US" dirty="0" smtClean="0"/>
              <a:t> </a:t>
            </a:r>
            <a:r>
              <a:rPr lang="en-US" dirty="0"/>
              <a:t>am </a:t>
            </a:r>
            <a:r>
              <a:rPr lang="en-US" dirty="0" err="1"/>
              <a:t>realizat</a:t>
            </a:r>
            <a:r>
              <a:rPr lang="en-US" dirty="0"/>
              <a:t> </a:t>
            </a:r>
            <a:r>
              <a:rPr lang="en-US" dirty="0" err="1"/>
              <a:t>multe</a:t>
            </a:r>
            <a:r>
              <a:rPr lang="en-US" dirty="0"/>
              <a:t> </a:t>
            </a:r>
            <a:r>
              <a:rPr lang="en-US" dirty="0" err="1" smtClean="0"/>
              <a:t>lucruri</a:t>
            </a:r>
            <a:r>
              <a:rPr lang="ro-RO" dirty="0" smtClean="0"/>
              <a:t>,</a:t>
            </a:r>
            <a:r>
              <a:rPr lang="en-US" dirty="0" smtClean="0"/>
              <a:t> </a:t>
            </a:r>
            <a:r>
              <a:rPr lang="en-US" dirty="0" err="1"/>
              <a:t>dar</a:t>
            </a:r>
            <a:r>
              <a:rPr lang="en-US" dirty="0"/>
              <a:t> </a:t>
            </a:r>
            <a:r>
              <a:rPr lang="en-US" dirty="0" err="1"/>
              <a:t>cel</a:t>
            </a:r>
            <a:r>
              <a:rPr lang="en-US" dirty="0"/>
              <a:t> </a:t>
            </a:r>
            <a:r>
              <a:rPr lang="en-US" dirty="0" err="1"/>
              <a:t>mai</a:t>
            </a:r>
            <a:r>
              <a:rPr lang="en-US" dirty="0"/>
              <a:t> important a </a:t>
            </a:r>
            <a:r>
              <a:rPr lang="en-US" dirty="0" err="1"/>
              <a:t>fost</a:t>
            </a:r>
            <a:r>
              <a:rPr lang="en-US" dirty="0"/>
              <a:t> </a:t>
            </a:r>
            <a:r>
              <a:rPr lang="en-US" dirty="0" err="1"/>
              <a:t>faptul</a:t>
            </a:r>
            <a:r>
              <a:rPr lang="en-US" dirty="0"/>
              <a:t> </a:t>
            </a:r>
            <a:r>
              <a:rPr lang="en-US" dirty="0" smtClean="0"/>
              <a:t>c</a:t>
            </a:r>
            <a:r>
              <a:rPr lang="ro-RO" dirty="0" smtClean="0"/>
              <a:t>ă</a:t>
            </a:r>
            <a:r>
              <a:rPr lang="en-US" dirty="0" smtClean="0"/>
              <a:t> </a:t>
            </a:r>
            <a:r>
              <a:rPr lang="en-US" dirty="0" err="1"/>
              <a:t>succesul</a:t>
            </a:r>
            <a:r>
              <a:rPr lang="en-US" dirty="0"/>
              <a:t> </a:t>
            </a:r>
            <a:r>
              <a:rPr lang="ro-RO" dirty="0"/>
              <a:t>î</a:t>
            </a:r>
            <a:r>
              <a:rPr lang="en-US" dirty="0" err="1" smtClean="0"/>
              <a:t>nseamn</a:t>
            </a:r>
            <a:r>
              <a:rPr lang="ro-RO" dirty="0" smtClean="0"/>
              <a:t>ă</a:t>
            </a:r>
            <a:r>
              <a:rPr lang="en-US" dirty="0" smtClean="0"/>
              <a:t> </a:t>
            </a:r>
            <a:r>
              <a:rPr lang="en-US" dirty="0" err="1"/>
              <a:t>altceva</a:t>
            </a:r>
            <a:r>
              <a:rPr lang="en-US" dirty="0"/>
              <a:t> </a:t>
            </a:r>
            <a:r>
              <a:rPr lang="en-US" dirty="0" err="1"/>
              <a:t>pentru</a:t>
            </a:r>
            <a:r>
              <a:rPr lang="en-US" dirty="0"/>
              <a:t> </a:t>
            </a:r>
            <a:r>
              <a:rPr lang="en-US" dirty="0" err="1"/>
              <a:t>fiecare</a:t>
            </a:r>
            <a:r>
              <a:rPr lang="en-US" dirty="0"/>
              <a:t> </a:t>
            </a:r>
            <a:r>
              <a:rPr lang="en-US" dirty="0" err="1"/>
              <a:t>om</a:t>
            </a:r>
            <a:r>
              <a:rPr lang="en-US" dirty="0" err="1" smtClean="0"/>
              <a:t>.</a:t>
            </a:r>
            <a:endParaRPr lang="en-US" dirty="0" smtClean="0"/>
          </a:p>
          <a:p>
            <a:endParaRPr lang="en-US" dirty="0"/>
          </a:p>
          <a:p>
            <a:r>
              <a:rPr lang="en-US" dirty="0" smtClean="0"/>
              <a:t>  	</a:t>
            </a:r>
            <a:r>
              <a:rPr lang="en-US" dirty="0" err="1" smtClean="0"/>
              <a:t>Mi</a:t>
            </a:r>
            <a:r>
              <a:rPr lang="en-US" dirty="0" smtClean="0"/>
              <a:t>-am </a:t>
            </a:r>
            <a:r>
              <a:rPr lang="en-US" dirty="0" err="1" smtClean="0"/>
              <a:t>dat</a:t>
            </a:r>
            <a:r>
              <a:rPr lang="en-US" dirty="0" smtClean="0"/>
              <a:t> </a:t>
            </a:r>
            <a:r>
              <a:rPr lang="en-US" dirty="0" err="1" smtClean="0"/>
              <a:t>seama</a:t>
            </a:r>
            <a:r>
              <a:rPr lang="en-US" dirty="0" smtClean="0"/>
              <a:t> c</a:t>
            </a:r>
            <a:r>
              <a:rPr lang="ro-RO" dirty="0" smtClean="0"/>
              <a:t>ă</a:t>
            </a:r>
            <a:r>
              <a:rPr lang="en-US" dirty="0" smtClean="0"/>
              <a:t> </a:t>
            </a:r>
            <a:r>
              <a:rPr lang="en-US" dirty="0" err="1" smtClean="0"/>
              <a:t>succesul</a:t>
            </a:r>
            <a:r>
              <a:rPr lang="en-US" dirty="0" smtClean="0"/>
              <a:t> </a:t>
            </a:r>
            <a:r>
              <a:rPr lang="en-US" dirty="0" err="1" smtClean="0"/>
              <a:t>pentru</a:t>
            </a:r>
            <a:r>
              <a:rPr lang="en-US" dirty="0" smtClean="0"/>
              <a:t> mine nu </a:t>
            </a:r>
            <a:r>
              <a:rPr lang="ro-RO" dirty="0" smtClean="0"/>
              <a:t>î</a:t>
            </a:r>
            <a:r>
              <a:rPr lang="en-US" dirty="0" err="1" smtClean="0"/>
              <a:t>nseamn</a:t>
            </a:r>
            <a:r>
              <a:rPr lang="ro-RO" dirty="0" smtClean="0"/>
              <a:t>ă</a:t>
            </a:r>
            <a:r>
              <a:rPr lang="en-US" dirty="0" smtClean="0"/>
              <a:t> </a:t>
            </a:r>
            <a:r>
              <a:rPr lang="en-US" dirty="0" err="1" smtClean="0"/>
              <a:t>bani</a:t>
            </a:r>
            <a:r>
              <a:rPr lang="en-US" dirty="0" smtClean="0"/>
              <a:t> </a:t>
            </a:r>
            <a:r>
              <a:rPr lang="en-US" dirty="0" err="1" smtClean="0"/>
              <a:t>neaparat</a:t>
            </a:r>
            <a:r>
              <a:rPr lang="en-US" dirty="0" smtClean="0"/>
              <a:t> </a:t>
            </a:r>
            <a:r>
              <a:rPr lang="ro-RO" dirty="0" err="1"/>
              <a:t>ș</a:t>
            </a:r>
            <a:r>
              <a:rPr lang="en-US" dirty="0" smtClean="0"/>
              <a:t>i </a:t>
            </a:r>
            <a:r>
              <a:rPr lang="ro-RO" dirty="0"/>
              <a:t>î</a:t>
            </a:r>
            <a:r>
              <a:rPr lang="en-US" dirty="0" err="1" smtClean="0"/>
              <a:t>nseamn</a:t>
            </a:r>
            <a:r>
              <a:rPr lang="ro-RO" dirty="0" smtClean="0"/>
              <a:t>ă</a:t>
            </a:r>
            <a:r>
              <a:rPr lang="en-US" dirty="0" smtClean="0"/>
              <a:t> s</a:t>
            </a:r>
            <a:r>
              <a:rPr lang="ro-RO" dirty="0" smtClean="0"/>
              <a:t>ă</a:t>
            </a:r>
            <a:r>
              <a:rPr lang="en-US" dirty="0" smtClean="0"/>
              <a:t> </a:t>
            </a:r>
            <a:r>
              <a:rPr lang="en-US" dirty="0" err="1" smtClean="0"/>
              <a:t>ai</a:t>
            </a:r>
            <a:r>
              <a:rPr lang="en-US" dirty="0" smtClean="0"/>
              <a:t> un </a:t>
            </a:r>
            <a:r>
              <a:rPr lang="en-US" dirty="0" err="1" smtClean="0"/>
              <a:t>viitor</a:t>
            </a:r>
            <a:r>
              <a:rPr lang="en-US" dirty="0" smtClean="0"/>
              <a:t> </a:t>
            </a:r>
            <a:r>
              <a:rPr lang="ro-RO" dirty="0" smtClean="0"/>
              <a:t>î</a:t>
            </a:r>
            <a:r>
              <a:rPr lang="en-US" dirty="0" smtClean="0"/>
              <a:t>n </a:t>
            </a:r>
            <a:r>
              <a:rPr lang="en-US" dirty="0" err="1" smtClean="0"/>
              <a:t>fa</a:t>
            </a:r>
            <a:r>
              <a:rPr lang="ro-RO" dirty="0" smtClean="0"/>
              <a:t>ță. Î</a:t>
            </a:r>
            <a:r>
              <a:rPr lang="en-US" dirty="0" smtClean="0"/>
              <a:t>n via</a:t>
            </a:r>
            <a:r>
              <a:rPr lang="ro-RO" dirty="0" smtClean="0"/>
              <a:t>ț</a:t>
            </a:r>
            <a:r>
              <a:rPr lang="ro-RO" dirty="0"/>
              <a:t>ă</a:t>
            </a:r>
            <a:r>
              <a:rPr lang="en-US" dirty="0" smtClean="0"/>
              <a:t> </a:t>
            </a:r>
            <a:r>
              <a:rPr lang="en-US" dirty="0" err="1" smtClean="0"/>
              <a:t>ai</a:t>
            </a:r>
            <a:r>
              <a:rPr lang="en-US" dirty="0" smtClean="0"/>
              <a:t> un </a:t>
            </a:r>
            <a:r>
              <a:rPr lang="ro-RO" dirty="0"/>
              <a:t>ș</a:t>
            </a:r>
            <a:r>
              <a:rPr lang="en-US" dirty="0" err="1" smtClean="0"/>
              <a:t>ir</a:t>
            </a:r>
            <a:r>
              <a:rPr lang="en-US" dirty="0" smtClean="0"/>
              <a:t> de </a:t>
            </a:r>
            <a:r>
              <a:rPr lang="en-US" dirty="0" err="1" smtClean="0"/>
              <a:t>obiective</a:t>
            </a:r>
            <a:r>
              <a:rPr lang="ro-RO" dirty="0" smtClean="0"/>
              <a:t>.</a:t>
            </a:r>
            <a:r>
              <a:rPr lang="en-US" dirty="0" smtClean="0"/>
              <a:t> </a:t>
            </a:r>
            <a:r>
              <a:rPr lang="ro-RO" dirty="0"/>
              <a:t>D</a:t>
            </a:r>
            <a:r>
              <a:rPr lang="en-US" dirty="0" smtClean="0"/>
              <a:t>ac</a:t>
            </a:r>
            <a:r>
              <a:rPr lang="ro-RO" dirty="0" smtClean="0"/>
              <a:t>ă</a:t>
            </a:r>
            <a:r>
              <a:rPr lang="en-US" dirty="0" smtClean="0"/>
              <a:t> le </a:t>
            </a:r>
            <a:r>
              <a:rPr lang="ro-RO" dirty="0" smtClean="0"/>
              <a:t>î</a:t>
            </a:r>
            <a:r>
              <a:rPr lang="en-US" dirty="0" err="1" smtClean="0"/>
              <a:t>ndepline</a:t>
            </a:r>
            <a:r>
              <a:rPr lang="ro-RO" dirty="0" smtClean="0"/>
              <a:t>ș</a:t>
            </a:r>
            <a:r>
              <a:rPr lang="en-US" dirty="0" err="1" smtClean="0"/>
              <a:t>ti</a:t>
            </a:r>
            <a:r>
              <a:rPr lang="en-US" dirty="0" smtClean="0"/>
              <a:t> </a:t>
            </a:r>
            <a:r>
              <a:rPr lang="en-US" dirty="0" err="1" smtClean="0"/>
              <a:t>pe</a:t>
            </a:r>
            <a:r>
              <a:rPr lang="en-US" dirty="0" smtClean="0"/>
              <a:t> </a:t>
            </a:r>
            <a:r>
              <a:rPr lang="en-US" dirty="0" err="1" smtClean="0"/>
              <a:t>toate</a:t>
            </a:r>
            <a:r>
              <a:rPr lang="en-US" dirty="0" smtClean="0"/>
              <a:t> </a:t>
            </a:r>
            <a:r>
              <a:rPr lang="en-US" dirty="0" err="1" smtClean="0"/>
              <a:t>sau</a:t>
            </a:r>
            <a:r>
              <a:rPr lang="en-US" dirty="0" smtClean="0"/>
              <a:t> m</a:t>
            </a:r>
            <a:r>
              <a:rPr lang="ro-RO" dirty="0" smtClean="0"/>
              <a:t>ă</a:t>
            </a:r>
            <a:r>
              <a:rPr lang="en-US" dirty="0" smtClean="0"/>
              <a:t>car </a:t>
            </a:r>
            <a:r>
              <a:rPr lang="ro-RO" dirty="0" smtClean="0"/>
              <a:t>pe </a:t>
            </a:r>
            <a:r>
              <a:rPr lang="en-US" dirty="0" err="1" smtClean="0"/>
              <a:t>unul</a:t>
            </a:r>
            <a:r>
              <a:rPr lang="en-US" dirty="0" smtClean="0"/>
              <a:t> din </a:t>
            </a:r>
            <a:r>
              <a:rPr lang="en-US" dirty="0" err="1" smtClean="0"/>
              <a:t>ele</a:t>
            </a:r>
            <a:r>
              <a:rPr lang="en-US" dirty="0" smtClean="0"/>
              <a:t> </a:t>
            </a:r>
            <a:r>
              <a:rPr lang="ro-RO" dirty="0"/>
              <a:t>î</a:t>
            </a:r>
            <a:r>
              <a:rPr lang="en-US" dirty="0" err="1" smtClean="0"/>
              <a:t>nseamn</a:t>
            </a:r>
            <a:r>
              <a:rPr lang="ro-RO" dirty="0" smtClean="0"/>
              <a:t>ă</a:t>
            </a:r>
            <a:r>
              <a:rPr lang="en-US" dirty="0" smtClean="0"/>
              <a:t> </a:t>
            </a:r>
            <a:r>
              <a:rPr lang="en-US" dirty="0" smtClean="0"/>
              <a:t>c</a:t>
            </a:r>
            <a:r>
              <a:rPr lang="ro-RO" dirty="0" smtClean="0"/>
              <a:t>ă</a:t>
            </a:r>
            <a:r>
              <a:rPr lang="en-US" dirty="0" smtClean="0"/>
              <a:t> </a:t>
            </a:r>
            <a:r>
              <a:rPr lang="en-US" dirty="0" err="1" smtClean="0"/>
              <a:t>ai</a:t>
            </a:r>
            <a:r>
              <a:rPr lang="en-US" dirty="0" smtClean="0"/>
              <a:t> </a:t>
            </a:r>
            <a:r>
              <a:rPr lang="en-US" dirty="0" err="1" smtClean="0"/>
              <a:t>succes</a:t>
            </a:r>
            <a:r>
              <a:rPr lang="en-US" dirty="0"/>
              <a:t>.</a:t>
            </a:r>
            <a:r>
              <a:rPr lang="en-US" dirty="0" smtClean="0"/>
              <a:t> E</a:t>
            </a:r>
            <a:r>
              <a:rPr lang="ro-RO" dirty="0" err="1"/>
              <a:t>ș</a:t>
            </a:r>
            <a:r>
              <a:rPr lang="en-US" dirty="0" err="1" smtClean="0"/>
              <a:t>ti</a:t>
            </a:r>
            <a:r>
              <a:rPr lang="en-US" dirty="0" smtClean="0"/>
              <a:t> </a:t>
            </a:r>
            <a:r>
              <a:rPr lang="en-US" dirty="0" err="1" smtClean="0"/>
              <a:t>fericit</a:t>
            </a:r>
            <a:r>
              <a:rPr lang="en-US" dirty="0" smtClean="0"/>
              <a:t>,</a:t>
            </a:r>
            <a:r>
              <a:rPr lang="ro-RO" dirty="0" smtClean="0"/>
              <a:t> d</a:t>
            </a:r>
            <a:r>
              <a:rPr lang="en-US" dirty="0" err="1" smtClean="0"/>
              <a:t>ar</a:t>
            </a:r>
            <a:r>
              <a:rPr lang="ro-RO" dirty="0" smtClean="0"/>
              <a:t>,</a:t>
            </a:r>
            <a:r>
              <a:rPr lang="en-US" dirty="0" smtClean="0"/>
              <a:t> </a:t>
            </a:r>
            <a:r>
              <a:rPr lang="en-US" dirty="0" err="1" smtClean="0"/>
              <a:t>dupa</a:t>
            </a:r>
            <a:r>
              <a:rPr lang="en-US" dirty="0" smtClean="0"/>
              <a:t> </a:t>
            </a:r>
            <a:r>
              <a:rPr lang="en-US" dirty="0" err="1" smtClean="0"/>
              <a:t>ce-ai</a:t>
            </a:r>
            <a:r>
              <a:rPr lang="en-US" dirty="0" smtClean="0"/>
              <a:t> </a:t>
            </a:r>
            <a:r>
              <a:rPr lang="en-US" dirty="0" err="1" smtClean="0"/>
              <a:t>realizat</a:t>
            </a:r>
            <a:r>
              <a:rPr lang="en-US" dirty="0" smtClean="0"/>
              <a:t> </a:t>
            </a:r>
            <a:r>
              <a:rPr lang="en-US" dirty="0" err="1" smtClean="0"/>
              <a:t>unul</a:t>
            </a:r>
            <a:r>
              <a:rPr lang="ro-RO" dirty="0" smtClean="0"/>
              <a:t>,</a:t>
            </a:r>
            <a:r>
              <a:rPr lang="en-US" dirty="0" smtClean="0"/>
              <a:t> </a:t>
            </a:r>
            <a:r>
              <a:rPr lang="en-US" dirty="0" smtClean="0"/>
              <a:t>nu </a:t>
            </a:r>
            <a:r>
              <a:rPr lang="en-US" dirty="0" err="1" smtClean="0"/>
              <a:t>te</a:t>
            </a:r>
            <a:r>
              <a:rPr lang="en-US" dirty="0" smtClean="0"/>
              <a:t> </a:t>
            </a:r>
            <a:r>
              <a:rPr lang="en-US" dirty="0" err="1" smtClean="0"/>
              <a:t>opre</a:t>
            </a:r>
            <a:r>
              <a:rPr lang="ro-RO" dirty="0" smtClean="0"/>
              <a:t>ș</a:t>
            </a:r>
            <a:r>
              <a:rPr lang="en-US" dirty="0" err="1" smtClean="0"/>
              <a:t>ti</a:t>
            </a:r>
            <a:r>
              <a:rPr lang="en-US" dirty="0" smtClean="0"/>
              <a:t> </a:t>
            </a:r>
            <a:r>
              <a:rPr lang="en-US" dirty="0"/>
              <a:t>c</a:t>
            </a:r>
            <a:r>
              <a:rPr lang="en-US" dirty="0" smtClean="0"/>
              <a:t>i </a:t>
            </a:r>
            <a:r>
              <a:rPr lang="en-US" dirty="0" err="1" smtClean="0"/>
              <a:t>mergi</a:t>
            </a:r>
            <a:r>
              <a:rPr lang="en-US" dirty="0" smtClean="0"/>
              <a:t> </a:t>
            </a:r>
            <a:r>
              <a:rPr lang="en-US" dirty="0" err="1" smtClean="0"/>
              <a:t>mai</a:t>
            </a:r>
            <a:r>
              <a:rPr lang="en-US" dirty="0" smtClean="0"/>
              <a:t> </a:t>
            </a:r>
            <a:r>
              <a:rPr lang="en-US" dirty="0" err="1" smtClean="0"/>
              <a:t>departe</a:t>
            </a:r>
            <a:r>
              <a:rPr lang="en-US" dirty="0" smtClean="0"/>
              <a:t>.</a:t>
            </a:r>
          </a:p>
          <a:p>
            <a:endParaRPr lang="en-US" dirty="0"/>
          </a:p>
          <a:p>
            <a:r>
              <a:rPr lang="en-US" dirty="0" smtClean="0"/>
              <a:t> </a:t>
            </a:r>
          </a:p>
          <a:p>
            <a:endParaRPr lang="en-US" dirty="0"/>
          </a:p>
          <a:p>
            <a:endParaRPr lang="en-US" dirty="0"/>
          </a:p>
          <a:p>
            <a:endParaRPr lang="en-US" b="1" i="1" dirty="0" smtClean="0"/>
          </a:p>
          <a:p>
            <a:r>
              <a:rPr lang="en-US" dirty="0" smtClean="0"/>
              <a:t> </a:t>
            </a:r>
            <a:r>
              <a:rPr lang="en-US" dirty="0" smtClean="0">
                <a:solidFill>
                  <a:srgbClr val="FF0000"/>
                </a:solidFill>
              </a:rPr>
              <a:t> </a:t>
            </a:r>
            <a:endParaRPr lang="en-US" dirty="0"/>
          </a:p>
        </p:txBody>
      </p:sp>
      <p:sp>
        <p:nvSpPr>
          <p:cNvPr id="5" name="Rectangle 4"/>
          <p:cNvSpPr/>
          <p:nvPr/>
        </p:nvSpPr>
        <p:spPr>
          <a:xfrm>
            <a:off x="3293533" y="3603471"/>
            <a:ext cx="3352800" cy="31700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2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TextBox 6"/>
          <p:cNvSpPr txBox="1"/>
          <p:nvPr/>
        </p:nvSpPr>
        <p:spPr>
          <a:xfrm>
            <a:off x="-44027" y="6488668"/>
            <a:ext cx="9144000" cy="369332"/>
          </a:xfrm>
          <a:prstGeom prst="rect">
            <a:avLst/>
          </a:prstGeom>
          <a:noFill/>
        </p:spPr>
        <p:txBody>
          <a:bodyPr wrap="square" rtlCol="0">
            <a:spAutoFit/>
          </a:bodyPr>
          <a:lstStyle/>
          <a:p>
            <a:r>
              <a:rPr lang="vi-VN" b="1" i="1" dirty="0" smtClean="0">
                <a:solidFill>
                  <a:schemeClr val="tx1">
                    <a:lumMod val="85000"/>
                    <a:lumOff val="15000"/>
                  </a:schemeClr>
                </a:solidFill>
              </a:rPr>
              <a:t>SUCCÉS</a:t>
            </a:r>
            <a:r>
              <a:rPr lang="vi-VN" b="1" i="1" dirty="0"/>
              <a:t>, </a:t>
            </a:r>
            <a:r>
              <a:rPr lang="vi-VN" b="1" i="1" dirty="0">
                <a:solidFill>
                  <a:schemeClr val="tx1">
                    <a:lumMod val="85000"/>
                    <a:lumOff val="15000"/>
                  </a:schemeClr>
                </a:solidFill>
              </a:rPr>
              <a:t>succese, s. n. Rezultat favorabil, pozitiv (al unei acțiuni); reușită, izbândă</a:t>
            </a:r>
            <a:r>
              <a:rPr lang="vi-VN" b="1" i="1" dirty="0" smtClean="0">
                <a:solidFill>
                  <a:schemeClr val="tx1">
                    <a:lumMod val="85000"/>
                    <a:lumOff val="15000"/>
                  </a:schemeClr>
                </a:solidFill>
              </a:rPr>
              <a:t>.</a:t>
            </a:r>
            <a:endParaRPr lang="en-US" b="1" i="1" dirty="0">
              <a:solidFill>
                <a:schemeClr val="tx1">
                  <a:lumMod val="85000"/>
                  <a:lumOff val="15000"/>
                </a:schemeClr>
              </a:solidFill>
            </a:endParaRPr>
          </a:p>
        </p:txBody>
      </p:sp>
      <p:sp>
        <p:nvSpPr>
          <p:cNvPr id="8" name="Rectangle 7"/>
          <p:cNvSpPr/>
          <p:nvPr/>
        </p:nvSpPr>
        <p:spPr>
          <a:xfrm>
            <a:off x="2379133" y="4088782"/>
            <a:ext cx="3429000" cy="240065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5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15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Rectangle 8"/>
          <p:cNvSpPr/>
          <p:nvPr/>
        </p:nvSpPr>
        <p:spPr>
          <a:xfrm>
            <a:off x="4436533" y="3218750"/>
            <a:ext cx="3352800" cy="393954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5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25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Rectangle 9"/>
          <p:cNvSpPr/>
          <p:nvPr/>
        </p:nvSpPr>
        <p:spPr>
          <a:xfrm>
            <a:off x="1845733" y="4645899"/>
            <a:ext cx="3352800" cy="163121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1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176337184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04800" y="152400"/>
            <a:ext cx="8382000" cy="535531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rtlCol="0">
            <a:spAutoFit/>
          </a:bodyPr>
          <a:lstStyle/>
          <a:p>
            <a:r>
              <a:rPr lang="en-US" dirty="0" smtClean="0"/>
              <a:t>                                                       </a:t>
            </a:r>
          </a:p>
          <a:p>
            <a:pPr algn="ctr"/>
            <a:r>
              <a:rPr lang="en-US" dirty="0" smtClean="0"/>
              <a:t>  3.  Pre</a:t>
            </a:r>
            <a:r>
              <a:rPr lang="ro-RO" dirty="0"/>
              <a:t>ț</a:t>
            </a:r>
            <a:r>
              <a:rPr lang="en-US" dirty="0" err="1" smtClean="0"/>
              <a:t>ul</a:t>
            </a:r>
            <a:r>
              <a:rPr lang="en-US" dirty="0" smtClean="0"/>
              <a:t> </a:t>
            </a:r>
            <a:r>
              <a:rPr lang="en-US" dirty="0" err="1" smtClean="0"/>
              <a:t>succesului</a:t>
            </a:r>
            <a:endParaRPr lang="en-US" dirty="0" smtClean="0"/>
          </a:p>
          <a:p>
            <a:endParaRPr lang="en-US" dirty="0"/>
          </a:p>
          <a:p>
            <a:endParaRPr lang="en-US" dirty="0" smtClean="0"/>
          </a:p>
          <a:p>
            <a:endParaRPr lang="en-US" dirty="0"/>
          </a:p>
          <a:p>
            <a:r>
              <a:rPr lang="ro-RO" dirty="0" smtClean="0"/>
              <a:t>	</a:t>
            </a:r>
            <a:r>
              <a:rPr lang="en-US" dirty="0" err="1" smtClean="0"/>
              <a:t>Indifer</a:t>
            </a:r>
            <a:r>
              <a:rPr lang="ro-RO" dirty="0" smtClean="0"/>
              <a:t>e</a:t>
            </a:r>
            <a:r>
              <a:rPr lang="en-US" dirty="0" err="1" smtClean="0"/>
              <a:t>nt</a:t>
            </a:r>
            <a:r>
              <a:rPr lang="en-US" dirty="0" smtClean="0"/>
              <a:t> </a:t>
            </a:r>
            <a:r>
              <a:rPr lang="en-US" dirty="0" err="1" smtClean="0"/>
              <a:t>ce</a:t>
            </a:r>
            <a:r>
              <a:rPr lang="en-US" dirty="0" smtClean="0"/>
              <a:t> </a:t>
            </a:r>
            <a:r>
              <a:rPr lang="ro-RO" dirty="0" smtClean="0"/>
              <a:t>î</a:t>
            </a:r>
            <a:r>
              <a:rPr lang="en-US" dirty="0" err="1" smtClean="0"/>
              <a:t>nseamn</a:t>
            </a:r>
            <a:r>
              <a:rPr lang="ro-RO" dirty="0" smtClean="0"/>
              <a:t>ă</a:t>
            </a:r>
            <a:r>
              <a:rPr lang="en-US" dirty="0" smtClean="0"/>
              <a:t> </a:t>
            </a:r>
            <a:r>
              <a:rPr lang="en-US" dirty="0" err="1" smtClean="0"/>
              <a:t>pentru</a:t>
            </a:r>
            <a:r>
              <a:rPr lang="en-US" dirty="0" smtClean="0"/>
              <a:t> </a:t>
            </a:r>
            <a:r>
              <a:rPr lang="en-US" dirty="0" err="1" smtClean="0"/>
              <a:t>fiecare</a:t>
            </a:r>
            <a:r>
              <a:rPr lang="en-US" dirty="0" smtClean="0"/>
              <a:t> </a:t>
            </a:r>
            <a:r>
              <a:rPr lang="en-US" dirty="0" err="1" smtClean="0"/>
              <a:t>succesul</a:t>
            </a:r>
            <a:r>
              <a:rPr lang="ro-RO" dirty="0" smtClean="0"/>
              <a:t>,</a:t>
            </a:r>
            <a:r>
              <a:rPr lang="en-US" dirty="0" smtClean="0"/>
              <a:t> </a:t>
            </a:r>
            <a:r>
              <a:rPr lang="en-US" dirty="0" smtClean="0"/>
              <a:t>to</a:t>
            </a:r>
            <a:r>
              <a:rPr lang="ro-RO" dirty="0" smtClean="0"/>
              <a:t>ț</a:t>
            </a:r>
            <a:r>
              <a:rPr lang="en-US" dirty="0" smtClean="0"/>
              <a:t>i </a:t>
            </a:r>
            <a:r>
              <a:rPr lang="en-US" dirty="0" err="1" smtClean="0"/>
              <a:t>trebuie</a:t>
            </a:r>
            <a:r>
              <a:rPr lang="en-US" dirty="0" smtClean="0"/>
              <a:t> s</a:t>
            </a:r>
            <a:r>
              <a:rPr lang="ro-RO" dirty="0" smtClean="0"/>
              <a:t>ă</a:t>
            </a:r>
            <a:r>
              <a:rPr lang="en-US" dirty="0" smtClean="0"/>
              <a:t> </a:t>
            </a:r>
            <a:r>
              <a:rPr lang="en-US" dirty="0" err="1" smtClean="0"/>
              <a:t>pl</a:t>
            </a:r>
            <a:r>
              <a:rPr lang="ro-RO" dirty="0" smtClean="0"/>
              <a:t>ă</a:t>
            </a:r>
            <a:r>
              <a:rPr lang="en-US" dirty="0" err="1" smtClean="0"/>
              <a:t>tim</a:t>
            </a:r>
            <a:r>
              <a:rPr lang="en-US" dirty="0" smtClean="0"/>
              <a:t> un pre</a:t>
            </a:r>
            <a:r>
              <a:rPr lang="ro-RO" dirty="0" smtClean="0"/>
              <a:t>ț</a:t>
            </a:r>
            <a:r>
              <a:rPr lang="en-US" dirty="0" smtClean="0"/>
              <a:t>.</a:t>
            </a:r>
            <a:r>
              <a:rPr lang="ro-RO" dirty="0" smtClean="0"/>
              <a:t> </a:t>
            </a:r>
            <a:r>
              <a:rPr lang="ro-RO" dirty="0"/>
              <a:t>Î</a:t>
            </a:r>
            <a:r>
              <a:rPr lang="en-US" dirty="0" err="1" smtClean="0"/>
              <a:t>ntrebarea</a:t>
            </a:r>
            <a:r>
              <a:rPr lang="en-US" dirty="0" smtClean="0"/>
              <a:t> </a:t>
            </a:r>
            <a:r>
              <a:rPr lang="en-US" dirty="0" err="1" smtClean="0"/>
              <a:t>este</a:t>
            </a:r>
            <a:r>
              <a:rPr lang="en-US" dirty="0" smtClean="0"/>
              <a:t> </a:t>
            </a:r>
            <a:r>
              <a:rPr lang="en-US" dirty="0" err="1" smtClean="0"/>
              <a:t>dac</a:t>
            </a:r>
            <a:r>
              <a:rPr lang="ro-RO" dirty="0"/>
              <a:t>ă</a:t>
            </a:r>
            <a:r>
              <a:rPr lang="en-US" dirty="0" smtClean="0"/>
              <a:t> </a:t>
            </a:r>
            <a:r>
              <a:rPr lang="en-US" dirty="0" err="1" smtClean="0"/>
              <a:t>suntem</a:t>
            </a:r>
            <a:r>
              <a:rPr lang="en-US" dirty="0" smtClean="0"/>
              <a:t> </a:t>
            </a:r>
            <a:r>
              <a:rPr lang="en-US" dirty="0" err="1" smtClean="0"/>
              <a:t>dispu</a:t>
            </a:r>
            <a:r>
              <a:rPr lang="ro-RO" dirty="0"/>
              <a:t>ș</a:t>
            </a:r>
            <a:r>
              <a:rPr lang="en-US" dirty="0" smtClean="0"/>
              <a:t>i s</a:t>
            </a:r>
            <a:r>
              <a:rPr lang="ro-RO" dirty="0" smtClean="0"/>
              <a:t>ă</a:t>
            </a:r>
            <a:r>
              <a:rPr lang="en-US" dirty="0" smtClean="0"/>
              <a:t> </a:t>
            </a:r>
            <a:r>
              <a:rPr lang="en-US" dirty="0" err="1" smtClean="0"/>
              <a:t>pl</a:t>
            </a:r>
            <a:r>
              <a:rPr lang="ro-RO" dirty="0" smtClean="0"/>
              <a:t>ă</a:t>
            </a:r>
            <a:r>
              <a:rPr lang="en-US" dirty="0" err="1" smtClean="0"/>
              <a:t>tim</a:t>
            </a:r>
            <a:r>
              <a:rPr lang="en-US" dirty="0" smtClean="0"/>
              <a:t> </a:t>
            </a:r>
            <a:r>
              <a:rPr lang="en-US" dirty="0" err="1" smtClean="0"/>
              <a:t>acest</a:t>
            </a:r>
            <a:r>
              <a:rPr lang="en-US" dirty="0" smtClean="0"/>
              <a:t> pre</a:t>
            </a:r>
            <a:r>
              <a:rPr lang="ro-RO" dirty="0"/>
              <a:t>ț</a:t>
            </a:r>
            <a:r>
              <a:rPr lang="en-US" dirty="0" smtClean="0"/>
              <a:t>.</a:t>
            </a:r>
            <a:r>
              <a:rPr lang="ro-RO" dirty="0" smtClean="0"/>
              <a:t> </a:t>
            </a:r>
            <a:r>
              <a:rPr lang="en-US" dirty="0" err="1" smtClean="0"/>
              <a:t>Pentru</a:t>
            </a:r>
            <a:r>
              <a:rPr lang="en-US" dirty="0" smtClean="0"/>
              <a:t> a </a:t>
            </a:r>
            <a:r>
              <a:rPr lang="en-US" dirty="0" err="1" smtClean="0"/>
              <a:t>pl</a:t>
            </a:r>
            <a:r>
              <a:rPr lang="ro-RO" dirty="0"/>
              <a:t>ă</a:t>
            </a:r>
            <a:r>
              <a:rPr lang="en-US" dirty="0" err="1" smtClean="0"/>
              <a:t>ti</a:t>
            </a:r>
            <a:r>
              <a:rPr lang="en-US" dirty="0" smtClean="0"/>
              <a:t> pre</a:t>
            </a:r>
            <a:r>
              <a:rPr lang="ro-RO" dirty="0" smtClean="0"/>
              <a:t>ț</a:t>
            </a:r>
            <a:r>
              <a:rPr lang="en-US" dirty="0" err="1" smtClean="0"/>
              <a:t>ul</a:t>
            </a:r>
            <a:r>
              <a:rPr lang="en-US" dirty="0" smtClean="0"/>
              <a:t> </a:t>
            </a:r>
            <a:r>
              <a:rPr lang="en-US" dirty="0" err="1" smtClean="0"/>
              <a:t>trebuie</a:t>
            </a:r>
            <a:r>
              <a:rPr lang="en-US" dirty="0" smtClean="0"/>
              <a:t> s</a:t>
            </a:r>
            <a:r>
              <a:rPr lang="ro-RO" dirty="0"/>
              <a:t>ă</a:t>
            </a:r>
            <a:r>
              <a:rPr lang="en-US" dirty="0" smtClean="0"/>
              <a:t> </a:t>
            </a:r>
            <a:r>
              <a:rPr lang="en-US" dirty="0" err="1" smtClean="0"/>
              <a:t>fii</a:t>
            </a:r>
            <a:r>
              <a:rPr lang="en-US" dirty="0" smtClean="0"/>
              <a:t> o </a:t>
            </a:r>
            <a:r>
              <a:rPr lang="en-US" dirty="0" err="1" smtClean="0"/>
              <a:t>persoan</a:t>
            </a:r>
            <a:r>
              <a:rPr lang="ro-RO" dirty="0" smtClean="0"/>
              <a:t>ă</a:t>
            </a:r>
            <a:r>
              <a:rPr lang="en-US" dirty="0" smtClean="0"/>
              <a:t> </a:t>
            </a:r>
            <a:r>
              <a:rPr lang="en-US" dirty="0" err="1" smtClean="0"/>
              <a:t>determinat</a:t>
            </a:r>
            <a:r>
              <a:rPr lang="ro-RO" dirty="0" smtClean="0"/>
              <a:t>ă</a:t>
            </a:r>
            <a:r>
              <a:rPr lang="en-US" dirty="0" smtClean="0"/>
              <a:t>. Din </a:t>
            </a:r>
            <a:r>
              <a:rPr lang="en-US" dirty="0" err="1" smtClean="0"/>
              <a:t>acest</a:t>
            </a:r>
            <a:r>
              <a:rPr lang="en-US" dirty="0" smtClean="0"/>
              <a:t> </a:t>
            </a:r>
            <a:r>
              <a:rPr lang="en-US" dirty="0" err="1" smtClean="0"/>
              <a:t>motiv</a:t>
            </a:r>
            <a:r>
              <a:rPr lang="en-US" dirty="0" smtClean="0"/>
              <a:t> nu-l pot </a:t>
            </a:r>
            <a:r>
              <a:rPr lang="en-US" dirty="0" err="1" smtClean="0"/>
              <a:t>pl</a:t>
            </a:r>
            <a:r>
              <a:rPr lang="ro-RO" dirty="0" smtClean="0"/>
              <a:t>ă</a:t>
            </a:r>
            <a:r>
              <a:rPr lang="en-US" dirty="0" err="1" smtClean="0"/>
              <a:t>ti</a:t>
            </a:r>
            <a:r>
              <a:rPr lang="en-US" dirty="0" smtClean="0"/>
              <a:t> to</a:t>
            </a:r>
            <a:r>
              <a:rPr lang="ro-RO" dirty="0"/>
              <a:t>ț</a:t>
            </a:r>
            <a:r>
              <a:rPr lang="en-US" dirty="0" smtClean="0"/>
              <a:t>i. </a:t>
            </a:r>
            <a:r>
              <a:rPr lang="en-US" dirty="0"/>
              <a:t> </a:t>
            </a:r>
            <a:r>
              <a:rPr lang="en-US" dirty="0" smtClean="0"/>
              <a:t>Dar cred c</a:t>
            </a:r>
            <a:r>
              <a:rPr lang="ro-RO" dirty="0"/>
              <a:t>ă</a:t>
            </a:r>
            <a:r>
              <a:rPr lang="en-US" dirty="0" smtClean="0"/>
              <a:t> </a:t>
            </a:r>
            <a:r>
              <a:rPr lang="en-US" dirty="0" err="1" smtClean="0"/>
              <a:t>fiecare</a:t>
            </a:r>
            <a:r>
              <a:rPr lang="en-US" dirty="0" smtClean="0"/>
              <a:t> din </a:t>
            </a:r>
            <a:r>
              <a:rPr lang="en-US" dirty="0" err="1" smtClean="0"/>
              <a:t>noi</a:t>
            </a:r>
            <a:r>
              <a:rPr lang="en-US" dirty="0" smtClean="0"/>
              <a:t> are </a:t>
            </a:r>
            <a:r>
              <a:rPr lang="en-US" dirty="0" err="1" smtClean="0"/>
              <a:t>lucruri</a:t>
            </a:r>
            <a:r>
              <a:rPr lang="en-US" dirty="0" smtClean="0"/>
              <a:t> la care nu e </a:t>
            </a:r>
            <a:r>
              <a:rPr lang="en-US" dirty="0" err="1" smtClean="0"/>
              <a:t>dispus</a:t>
            </a:r>
            <a:r>
              <a:rPr lang="en-US" dirty="0" smtClean="0"/>
              <a:t> </a:t>
            </a:r>
            <a:r>
              <a:rPr lang="en-US" dirty="0" err="1" smtClean="0"/>
              <a:t>sa</a:t>
            </a:r>
            <a:r>
              <a:rPr lang="en-US" dirty="0" smtClean="0"/>
              <a:t> </a:t>
            </a:r>
            <a:r>
              <a:rPr lang="en-US" dirty="0" err="1" smtClean="0"/>
              <a:t>renun</a:t>
            </a:r>
            <a:r>
              <a:rPr lang="ro-RO" dirty="0" smtClean="0"/>
              <a:t>ț</a:t>
            </a:r>
            <a:r>
              <a:rPr lang="en-US" dirty="0" smtClean="0"/>
              <a:t>e .  </a:t>
            </a:r>
          </a:p>
          <a:p>
            <a:endParaRPr lang="en-US" dirty="0" smtClean="0"/>
          </a:p>
          <a:p>
            <a:r>
              <a:rPr lang="ro-RO" dirty="0" smtClean="0"/>
              <a:t>	</a:t>
            </a:r>
            <a:r>
              <a:rPr lang="en-US" dirty="0" err="1" smtClean="0"/>
              <a:t>Eu</a:t>
            </a:r>
            <a:r>
              <a:rPr lang="en-US" dirty="0" smtClean="0"/>
              <a:t> …</a:t>
            </a:r>
            <a:r>
              <a:rPr lang="ro-RO" dirty="0" smtClean="0"/>
              <a:t> </a:t>
            </a:r>
            <a:r>
              <a:rPr lang="en-US" dirty="0" smtClean="0"/>
              <a:t>a</a:t>
            </a:r>
            <a:r>
              <a:rPr lang="ro-RO" dirty="0" smtClean="0"/>
              <a:t>ș</a:t>
            </a:r>
            <a:r>
              <a:rPr lang="en-US" dirty="0" smtClean="0"/>
              <a:t> </a:t>
            </a:r>
            <a:r>
              <a:rPr lang="en-US" dirty="0" err="1" smtClean="0"/>
              <a:t>renun</a:t>
            </a:r>
            <a:r>
              <a:rPr lang="ro-RO" dirty="0"/>
              <a:t>ț</a:t>
            </a:r>
            <a:r>
              <a:rPr lang="en-US" dirty="0" smtClean="0"/>
              <a:t>a la </a:t>
            </a:r>
            <a:r>
              <a:rPr lang="en-US" dirty="0" err="1" smtClean="0"/>
              <a:t>ga</a:t>
            </a:r>
            <a:r>
              <a:rPr lang="ro-RO" dirty="0" smtClean="0"/>
              <a:t>d</a:t>
            </a:r>
            <a:r>
              <a:rPr lang="en-US" dirty="0" err="1" smtClean="0"/>
              <a:t>geturi</a:t>
            </a:r>
            <a:r>
              <a:rPr lang="en-US" dirty="0" smtClean="0"/>
              <a:t> </a:t>
            </a:r>
            <a:r>
              <a:rPr lang="ro-RO" dirty="0" err="1"/>
              <a:t>ș</a:t>
            </a:r>
            <a:r>
              <a:rPr lang="en-US" dirty="0" smtClean="0"/>
              <a:t>i  la </a:t>
            </a:r>
            <a:r>
              <a:rPr lang="en-US" dirty="0" err="1" smtClean="0"/>
              <a:t>toate</a:t>
            </a:r>
            <a:r>
              <a:rPr lang="en-US" dirty="0" smtClean="0"/>
              <a:t> </a:t>
            </a:r>
            <a:r>
              <a:rPr lang="en-US" dirty="0" err="1" smtClean="0"/>
              <a:t>lucrurile</a:t>
            </a:r>
            <a:r>
              <a:rPr lang="en-US" dirty="0" smtClean="0"/>
              <a:t> care m</a:t>
            </a:r>
            <a:r>
              <a:rPr lang="ro-RO" dirty="0" smtClean="0"/>
              <a:t>ă</a:t>
            </a:r>
            <a:r>
              <a:rPr lang="en-US" dirty="0" smtClean="0"/>
              <a:t> </a:t>
            </a:r>
            <a:r>
              <a:rPr lang="en-US" dirty="0" err="1" smtClean="0"/>
              <a:t>fac</a:t>
            </a:r>
            <a:r>
              <a:rPr lang="en-US" dirty="0" smtClean="0"/>
              <a:t> s</a:t>
            </a:r>
            <a:r>
              <a:rPr lang="ro-RO" dirty="0" smtClean="0"/>
              <a:t>ă</a:t>
            </a:r>
            <a:r>
              <a:rPr lang="en-US" dirty="0" smtClean="0"/>
              <a:t> </a:t>
            </a:r>
            <a:r>
              <a:rPr lang="en-US" dirty="0" err="1" smtClean="0"/>
              <a:t>pierd</a:t>
            </a:r>
            <a:r>
              <a:rPr lang="en-US" dirty="0" smtClean="0"/>
              <a:t> </a:t>
            </a:r>
            <a:r>
              <a:rPr lang="en-US" dirty="0" err="1" smtClean="0"/>
              <a:t>timpul</a:t>
            </a:r>
            <a:r>
              <a:rPr lang="en-US" dirty="0" smtClean="0"/>
              <a:t>, </a:t>
            </a:r>
            <a:r>
              <a:rPr lang="en-US" dirty="0" err="1" smtClean="0"/>
              <a:t>dar</a:t>
            </a:r>
            <a:r>
              <a:rPr lang="en-US" dirty="0" smtClean="0"/>
              <a:t> nu a</a:t>
            </a:r>
            <a:r>
              <a:rPr lang="ro-RO" dirty="0"/>
              <a:t>ș</a:t>
            </a:r>
            <a:r>
              <a:rPr lang="en-US" dirty="0" smtClean="0"/>
              <a:t> </a:t>
            </a:r>
            <a:r>
              <a:rPr lang="en-US" dirty="0" err="1" smtClean="0"/>
              <a:t>renun</a:t>
            </a:r>
            <a:r>
              <a:rPr lang="ro-RO" dirty="0" smtClean="0"/>
              <a:t>ț</a:t>
            </a:r>
            <a:r>
              <a:rPr lang="en-US" dirty="0" smtClean="0"/>
              <a:t>a </a:t>
            </a:r>
            <a:r>
              <a:rPr lang="en-US" dirty="0" err="1" smtClean="0"/>
              <a:t>niciodata</a:t>
            </a:r>
            <a:r>
              <a:rPr lang="en-US" dirty="0" smtClean="0"/>
              <a:t> la </a:t>
            </a:r>
            <a:r>
              <a:rPr lang="en-US" dirty="0" err="1" smtClean="0"/>
              <a:t>familie</a:t>
            </a:r>
            <a:r>
              <a:rPr lang="en-US" dirty="0" smtClean="0"/>
              <a:t>, la </a:t>
            </a:r>
            <a:r>
              <a:rPr lang="en-US" dirty="0" err="1" smtClean="0"/>
              <a:t>sora</a:t>
            </a:r>
            <a:r>
              <a:rPr lang="en-US" dirty="0" smtClean="0"/>
              <a:t> mea care </a:t>
            </a:r>
            <a:r>
              <a:rPr lang="en-US" dirty="0" smtClean="0"/>
              <a:t>m</a:t>
            </a:r>
            <a:r>
              <a:rPr lang="ro-RO" dirty="0" smtClean="0"/>
              <a:t>ă</a:t>
            </a:r>
            <a:r>
              <a:rPr lang="en-US" dirty="0" smtClean="0"/>
              <a:t> </a:t>
            </a:r>
            <a:r>
              <a:rPr lang="en-US" dirty="0" err="1" smtClean="0"/>
              <a:t>alearg</a:t>
            </a:r>
            <a:r>
              <a:rPr lang="ro-RO" dirty="0"/>
              <a:t>ă</a:t>
            </a:r>
            <a:r>
              <a:rPr lang="en-US" dirty="0" smtClean="0"/>
              <a:t> </a:t>
            </a:r>
            <a:r>
              <a:rPr lang="en-US" dirty="0" err="1"/>
              <a:t>p</a:t>
            </a:r>
            <a:r>
              <a:rPr lang="en-US" dirty="0" err="1" smtClean="0"/>
              <a:t>rin</a:t>
            </a:r>
            <a:r>
              <a:rPr lang="en-US" dirty="0" smtClean="0"/>
              <a:t> </a:t>
            </a:r>
            <a:r>
              <a:rPr lang="en-US" dirty="0" err="1" smtClean="0"/>
              <a:t>cas</a:t>
            </a:r>
            <a:r>
              <a:rPr lang="ro-RO" dirty="0" smtClean="0"/>
              <a:t>ă</a:t>
            </a:r>
            <a:r>
              <a:rPr lang="en-US" dirty="0" smtClean="0"/>
              <a:t>, </a:t>
            </a:r>
            <a:r>
              <a:rPr lang="en-US" dirty="0" smtClean="0"/>
              <a:t>la mama care m</a:t>
            </a:r>
            <a:r>
              <a:rPr lang="ro-RO" dirty="0" smtClean="0"/>
              <a:t>ă</a:t>
            </a:r>
            <a:r>
              <a:rPr lang="en-US" dirty="0" smtClean="0"/>
              <a:t> </a:t>
            </a:r>
            <a:r>
              <a:rPr lang="en-US" dirty="0" err="1" smtClean="0"/>
              <a:t>mai</a:t>
            </a:r>
            <a:r>
              <a:rPr lang="en-US" dirty="0" smtClean="0"/>
              <a:t> </a:t>
            </a:r>
            <a:r>
              <a:rPr lang="en-US" dirty="0" err="1" smtClean="0"/>
              <a:t>streseaz</a:t>
            </a:r>
            <a:r>
              <a:rPr lang="ro-RO" dirty="0" smtClean="0"/>
              <a:t>ă</a:t>
            </a:r>
            <a:r>
              <a:rPr lang="en-US" dirty="0" smtClean="0"/>
              <a:t> din c</a:t>
            </a:r>
            <a:r>
              <a:rPr lang="ro-RO" dirty="0"/>
              <a:t>â</a:t>
            </a:r>
            <a:r>
              <a:rPr lang="en-US" dirty="0" err="1" smtClean="0"/>
              <a:t>nd</a:t>
            </a:r>
            <a:r>
              <a:rPr lang="en-US" dirty="0" smtClean="0"/>
              <a:t> </a:t>
            </a:r>
            <a:r>
              <a:rPr lang="ro-RO" dirty="0"/>
              <a:t>î</a:t>
            </a:r>
            <a:r>
              <a:rPr lang="en-US" dirty="0" smtClean="0"/>
              <a:t>n c</a:t>
            </a:r>
            <a:r>
              <a:rPr lang="ro-RO" dirty="0" smtClean="0"/>
              <a:t>â</a:t>
            </a:r>
            <a:r>
              <a:rPr lang="en-US" dirty="0" err="1" smtClean="0"/>
              <a:t>nd</a:t>
            </a:r>
            <a:r>
              <a:rPr lang="en-US" dirty="0" smtClean="0"/>
              <a:t> </a:t>
            </a:r>
            <a:r>
              <a:rPr lang="ro-RO" dirty="0" smtClean="0"/>
              <a:t>ș</a:t>
            </a:r>
            <a:r>
              <a:rPr lang="en-US" dirty="0" smtClean="0"/>
              <a:t>i care c</a:t>
            </a:r>
            <a:r>
              <a:rPr lang="ro-RO" dirty="0"/>
              <a:t>â</a:t>
            </a:r>
            <a:r>
              <a:rPr lang="en-US" dirty="0" err="1" smtClean="0"/>
              <a:t>nt</a:t>
            </a:r>
            <a:r>
              <a:rPr lang="ro-RO" dirty="0" smtClean="0"/>
              <a:t>ă</a:t>
            </a:r>
            <a:r>
              <a:rPr lang="en-US" dirty="0" smtClean="0"/>
              <a:t> cam </a:t>
            </a:r>
            <a:r>
              <a:rPr lang="en-US" dirty="0" err="1" smtClean="0"/>
              <a:t>afon</a:t>
            </a:r>
            <a:r>
              <a:rPr lang="en-US" dirty="0" smtClean="0"/>
              <a:t> </a:t>
            </a:r>
            <a:r>
              <a:rPr lang="ro-RO" dirty="0" err="1"/>
              <a:t>ș</a:t>
            </a:r>
            <a:r>
              <a:rPr lang="en-US" dirty="0" smtClean="0"/>
              <a:t>i la </a:t>
            </a:r>
            <a:r>
              <a:rPr lang="en-US" dirty="0" err="1" smtClean="0"/>
              <a:t>tata</a:t>
            </a:r>
            <a:r>
              <a:rPr lang="en-US" dirty="0" smtClean="0"/>
              <a:t> care m</a:t>
            </a:r>
            <a:r>
              <a:rPr lang="ro-RO" dirty="0" smtClean="0"/>
              <a:t>ă</a:t>
            </a:r>
            <a:r>
              <a:rPr lang="en-US" dirty="0" smtClean="0"/>
              <a:t> </a:t>
            </a:r>
            <a:r>
              <a:rPr lang="ro-RO" dirty="0"/>
              <a:t>î</a:t>
            </a:r>
            <a:r>
              <a:rPr lang="en-US" dirty="0" err="1" smtClean="0"/>
              <a:t>ntreab</a:t>
            </a:r>
            <a:r>
              <a:rPr lang="ro-RO" dirty="0"/>
              <a:t>ă</a:t>
            </a:r>
            <a:r>
              <a:rPr lang="en-US" dirty="0" smtClean="0"/>
              <a:t> </a:t>
            </a:r>
            <a:r>
              <a:rPr lang="en-US" dirty="0" err="1" smtClean="0"/>
              <a:t>zilnic</a:t>
            </a:r>
            <a:r>
              <a:rPr lang="en-US" dirty="0" smtClean="0"/>
              <a:t>  “C</a:t>
            </a:r>
            <a:r>
              <a:rPr lang="ro-RO" dirty="0"/>
              <a:t>â</a:t>
            </a:r>
            <a:r>
              <a:rPr lang="en-US" dirty="0" smtClean="0"/>
              <a:t>t a</a:t>
            </a:r>
            <a:r>
              <a:rPr lang="ro-RO" dirty="0" smtClean="0"/>
              <a:t>i</a:t>
            </a:r>
            <a:r>
              <a:rPr lang="en-US" dirty="0" smtClean="0"/>
              <a:t> </a:t>
            </a:r>
            <a:r>
              <a:rPr lang="en-US" dirty="0" err="1" smtClean="0"/>
              <a:t>citi</a:t>
            </a:r>
            <a:r>
              <a:rPr lang="en-US" dirty="0" smtClean="0"/>
              <a:t> </a:t>
            </a:r>
            <a:r>
              <a:rPr lang="en-US" dirty="0" err="1" smtClean="0"/>
              <a:t>azi</a:t>
            </a:r>
            <a:r>
              <a:rPr lang="en-US" dirty="0" smtClean="0"/>
              <a:t> ?”.</a:t>
            </a:r>
            <a:r>
              <a:rPr lang="en-US" dirty="0" smtClean="0">
                <a:sym typeface="Wingdings"/>
              </a:rPr>
              <a:t></a:t>
            </a:r>
            <a:endParaRPr lang="en-US" dirty="0"/>
          </a:p>
          <a:p>
            <a:endParaRPr lang="en-US" dirty="0" smtClean="0">
              <a:solidFill>
                <a:schemeClr val="accent5">
                  <a:lumMod val="60000"/>
                  <a:lumOff val="40000"/>
                </a:schemeClr>
              </a:solidFill>
            </a:endParaRPr>
          </a:p>
          <a:p>
            <a:r>
              <a:rPr lang="en-US" dirty="0">
                <a:solidFill>
                  <a:schemeClr val="accent5">
                    <a:lumMod val="60000"/>
                    <a:lumOff val="40000"/>
                  </a:schemeClr>
                </a:solidFill>
              </a:rPr>
              <a:t>	</a:t>
            </a:r>
            <a:endParaRPr lang="en-US" dirty="0" smtClean="0"/>
          </a:p>
          <a:p>
            <a:endParaRPr lang="en-US" b="1" dirty="0" smtClean="0"/>
          </a:p>
          <a:p>
            <a:endParaRPr lang="en-US" dirty="0" smtClean="0"/>
          </a:p>
          <a:p>
            <a:endParaRPr lang="en-US" dirty="0"/>
          </a:p>
        </p:txBody>
      </p:sp>
      <p:sp>
        <p:nvSpPr>
          <p:cNvPr id="7" name="TextBox 6"/>
          <p:cNvSpPr txBox="1"/>
          <p:nvPr/>
        </p:nvSpPr>
        <p:spPr>
          <a:xfrm>
            <a:off x="0" y="6480201"/>
            <a:ext cx="7467600" cy="369332"/>
          </a:xfrm>
          <a:prstGeom prst="rect">
            <a:avLst/>
          </a:prstGeom>
          <a:noFill/>
        </p:spPr>
        <p:txBody>
          <a:bodyPr wrap="square" rtlCol="0">
            <a:spAutoFit/>
          </a:bodyPr>
          <a:lstStyle/>
          <a:p>
            <a:r>
              <a:rPr lang="en-US" b="1" i="1" dirty="0">
                <a:solidFill>
                  <a:schemeClr val="tx1">
                    <a:lumMod val="85000"/>
                    <a:lumOff val="15000"/>
                  </a:schemeClr>
                </a:solidFill>
                <a:latin typeface="Times New Roman" pitchFamily="18" charset="0"/>
                <a:cs typeface="Times New Roman" pitchFamily="18" charset="0"/>
              </a:rPr>
              <a:t>Cu </a:t>
            </a:r>
            <a:r>
              <a:rPr lang="en-US" b="1" i="1" dirty="0" smtClean="0">
                <a:solidFill>
                  <a:schemeClr val="tx1">
                    <a:lumMod val="85000"/>
                    <a:lumOff val="15000"/>
                  </a:schemeClr>
                </a:solidFill>
                <a:latin typeface="Times New Roman" pitchFamily="18" charset="0"/>
                <a:cs typeface="Times New Roman" pitchFamily="18" charset="0"/>
              </a:rPr>
              <a:t>c</a:t>
            </a:r>
            <a:r>
              <a:rPr lang="ro-RO" b="1" i="1" dirty="0" smtClean="0">
                <a:solidFill>
                  <a:schemeClr val="tx1">
                    <a:lumMod val="85000"/>
                    <a:lumOff val="15000"/>
                  </a:schemeClr>
                </a:solidFill>
                <a:latin typeface="Times New Roman" pitchFamily="18" charset="0"/>
                <a:cs typeface="Times New Roman" pitchFamily="18" charset="0"/>
              </a:rPr>
              <a:t>â</a:t>
            </a:r>
            <a:r>
              <a:rPr lang="en-US" b="1" i="1" dirty="0" smtClean="0">
                <a:solidFill>
                  <a:schemeClr val="tx1">
                    <a:lumMod val="85000"/>
                    <a:lumOff val="15000"/>
                  </a:schemeClr>
                </a:solidFill>
                <a:latin typeface="Times New Roman" pitchFamily="18" charset="0"/>
                <a:cs typeface="Times New Roman" pitchFamily="18" charset="0"/>
              </a:rPr>
              <a:t>t </a:t>
            </a:r>
            <a:r>
              <a:rPr lang="en-US" b="1" i="1" dirty="0" err="1">
                <a:solidFill>
                  <a:schemeClr val="tx1">
                    <a:lumMod val="85000"/>
                    <a:lumOff val="15000"/>
                  </a:schemeClr>
                </a:solidFill>
                <a:latin typeface="Times New Roman" pitchFamily="18" charset="0"/>
                <a:cs typeface="Times New Roman" pitchFamily="18" charset="0"/>
              </a:rPr>
              <a:t>mai</a:t>
            </a:r>
            <a:r>
              <a:rPr lang="en-US" b="1" i="1" dirty="0">
                <a:solidFill>
                  <a:schemeClr val="tx1">
                    <a:lumMod val="85000"/>
                    <a:lumOff val="15000"/>
                  </a:schemeClr>
                </a:solidFill>
                <a:latin typeface="Times New Roman" pitchFamily="18" charset="0"/>
                <a:cs typeface="Times New Roman" pitchFamily="18" charset="0"/>
              </a:rPr>
              <a:t> mare </a:t>
            </a:r>
            <a:r>
              <a:rPr lang="en-US" b="1" i="1" dirty="0" err="1">
                <a:solidFill>
                  <a:schemeClr val="tx1">
                    <a:lumMod val="85000"/>
                    <a:lumOff val="15000"/>
                  </a:schemeClr>
                </a:solidFill>
                <a:latin typeface="Times New Roman" pitchFamily="18" charset="0"/>
                <a:cs typeface="Times New Roman" pitchFamily="18" charset="0"/>
              </a:rPr>
              <a:t>obiectivul</a:t>
            </a:r>
            <a:r>
              <a:rPr lang="en-US" b="1" i="1" dirty="0">
                <a:solidFill>
                  <a:schemeClr val="tx1">
                    <a:lumMod val="85000"/>
                    <a:lumOff val="15000"/>
                  </a:schemeClr>
                </a:solidFill>
                <a:latin typeface="Times New Roman" pitchFamily="18" charset="0"/>
                <a:cs typeface="Times New Roman" pitchFamily="18" charset="0"/>
              </a:rPr>
              <a:t> cu </a:t>
            </a:r>
            <a:r>
              <a:rPr lang="en-US" b="1" i="1" dirty="0" smtClean="0">
                <a:solidFill>
                  <a:schemeClr val="tx1">
                    <a:lumMod val="85000"/>
                    <a:lumOff val="15000"/>
                  </a:schemeClr>
                </a:solidFill>
                <a:latin typeface="Times New Roman" pitchFamily="18" charset="0"/>
                <a:cs typeface="Times New Roman" pitchFamily="18" charset="0"/>
              </a:rPr>
              <a:t>at</a:t>
            </a:r>
            <a:r>
              <a:rPr lang="ro-RO" b="1" i="1" dirty="0" smtClean="0">
                <a:solidFill>
                  <a:schemeClr val="tx1">
                    <a:lumMod val="85000"/>
                    <a:lumOff val="15000"/>
                  </a:schemeClr>
                </a:solidFill>
                <a:latin typeface="Times New Roman" pitchFamily="18" charset="0"/>
                <a:cs typeface="Times New Roman" pitchFamily="18" charset="0"/>
              </a:rPr>
              <a:t>â</a:t>
            </a:r>
            <a:r>
              <a:rPr lang="en-US" b="1" i="1" dirty="0" smtClean="0">
                <a:solidFill>
                  <a:schemeClr val="tx1">
                    <a:lumMod val="85000"/>
                    <a:lumOff val="15000"/>
                  </a:schemeClr>
                </a:solidFill>
                <a:latin typeface="Times New Roman" pitchFamily="18" charset="0"/>
                <a:cs typeface="Times New Roman" pitchFamily="18" charset="0"/>
              </a:rPr>
              <a:t>t </a:t>
            </a:r>
            <a:r>
              <a:rPr lang="en-US" b="1" i="1" dirty="0" err="1">
                <a:solidFill>
                  <a:schemeClr val="tx1">
                    <a:lumMod val="85000"/>
                    <a:lumOff val="15000"/>
                  </a:schemeClr>
                </a:solidFill>
                <a:latin typeface="Times New Roman" pitchFamily="18" charset="0"/>
                <a:cs typeface="Times New Roman" pitchFamily="18" charset="0"/>
              </a:rPr>
              <a:t>mai</a:t>
            </a:r>
            <a:r>
              <a:rPr lang="en-US" b="1" i="1" dirty="0">
                <a:solidFill>
                  <a:schemeClr val="tx1">
                    <a:lumMod val="85000"/>
                    <a:lumOff val="15000"/>
                  </a:schemeClr>
                </a:solidFill>
                <a:latin typeface="Times New Roman" pitchFamily="18" charset="0"/>
                <a:cs typeface="Times New Roman" pitchFamily="18" charset="0"/>
              </a:rPr>
              <a:t> </a:t>
            </a:r>
            <a:r>
              <a:rPr lang="en-US" b="1" i="1" dirty="0" smtClean="0">
                <a:solidFill>
                  <a:schemeClr val="tx1">
                    <a:lumMod val="85000"/>
                    <a:lumOff val="15000"/>
                  </a:schemeClr>
                </a:solidFill>
                <a:latin typeface="Times New Roman" pitchFamily="18" charset="0"/>
                <a:cs typeface="Times New Roman" pitchFamily="18" charset="0"/>
              </a:rPr>
              <a:t>mare </a:t>
            </a:r>
            <a:r>
              <a:rPr lang="ro-RO" b="1" i="1" dirty="0" smtClean="0">
                <a:solidFill>
                  <a:schemeClr val="tx1">
                    <a:lumMod val="85000"/>
                    <a:lumOff val="15000"/>
                  </a:schemeClr>
                </a:solidFill>
                <a:latin typeface="Times New Roman" pitchFamily="18" charset="0"/>
                <a:cs typeface="Times New Roman" pitchFamily="18" charset="0"/>
              </a:rPr>
              <a:t>prețul</a:t>
            </a:r>
            <a:endParaRPr lang="en-US" b="1" i="1"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6329849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1600"/>
            <a:ext cx="8894494" cy="5632311"/>
          </a:xfrm>
          <a:prstGeom prst="rect">
            <a:avLst/>
          </a:prstGeom>
          <a:noFill/>
        </p:spPr>
        <p:txBody>
          <a:bodyPr wrap="square" rtlCol="0">
            <a:spAutoFit/>
          </a:bodyPr>
          <a:lstStyle/>
          <a:p>
            <a:r>
              <a:rPr lang="en-US" dirty="0" smtClean="0"/>
              <a:t>                                                  </a:t>
            </a:r>
            <a:endParaRPr lang="ro-RO" dirty="0" smtClean="0"/>
          </a:p>
          <a:p>
            <a:pPr algn="ctr"/>
            <a:r>
              <a:rPr lang="en-US" dirty="0" smtClean="0"/>
              <a:t>4.  </a:t>
            </a:r>
            <a:r>
              <a:rPr lang="en-US" dirty="0" err="1" smtClean="0"/>
              <a:t>Masa</a:t>
            </a:r>
            <a:r>
              <a:rPr lang="en-US" dirty="0" smtClean="0"/>
              <a:t> rotund</a:t>
            </a:r>
            <a:r>
              <a:rPr lang="ro-RO" dirty="0"/>
              <a:t>ă</a:t>
            </a:r>
            <a:r>
              <a:rPr lang="en-US" dirty="0" smtClean="0"/>
              <a:t> a </a:t>
            </a:r>
            <a:r>
              <a:rPr lang="en-US" dirty="0" err="1" smtClean="0"/>
              <a:t>ideilor</a:t>
            </a:r>
            <a:endParaRPr lang="en-US" dirty="0" smtClean="0"/>
          </a:p>
          <a:p>
            <a:endParaRPr lang="en-US" dirty="0"/>
          </a:p>
          <a:p>
            <a:endParaRPr lang="en-US" dirty="0"/>
          </a:p>
          <a:p>
            <a:r>
              <a:rPr lang="ro-RO" dirty="0"/>
              <a:t>	</a:t>
            </a:r>
            <a:r>
              <a:rPr lang="en-US" dirty="0" smtClean="0"/>
              <a:t>Am  </a:t>
            </a:r>
            <a:r>
              <a:rPr lang="en-US" dirty="0" err="1" smtClean="0"/>
              <a:t>avut</a:t>
            </a:r>
            <a:r>
              <a:rPr lang="en-US" dirty="0" smtClean="0"/>
              <a:t> o </a:t>
            </a:r>
            <a:r>
              <a:rPr lang="en-US" dirty="0" err="1" smtClean="0"/>
              <a:t>discu</a:t>
            </a:r>
            <a:r>
              <a:rPr lang="ro-RO" dirty="0"/>
              <a:t>ț</a:t>
            </a:r>
            <a:r>
              <a:rPr lang="en-US" dirty="0" err="1" smtClean="0"/>
              <a:t>ie</a:t>
            </a:r>
            <a:r>
              <a:rPr lang="en-US" dirty="0" smtClean="0"/>
              <a:t> cu </a:t>
            </a:r>
            <a:r>
              <a:rPr lang="en-US" dirty="0" err="1" smtClean="0"/>
              <a:t>colegii</a:t>
            </a:r>
            <a:r>
              <a:rPr lang="en-US" dirty="0" smtClean="0"/>
              <a:t> </a:t>
            </a:r>
            <a:r>
              <a:rPr lang="en-US" dirty="0" err="1" smtClean="0"/>
              <a:t>mei</a:t>
            </a:r>
            <a:r>
              <a:rPr lang="ro-RO" dirty="0" smtClean="0"/>
              <a:t>,</a:t>
            </a:r>
            <a:r>
              <a:rPr lang="en-US" dirty="0" smtClean="0"/>
              <a:t> </a:t>
            </a:r>
            <a:r>
              <a:rPr lang="en-US" dirty="0" err="1" smtClean="0"/>
              <a:t>fiindc</a:t>
            </a:r>
            <a:r>
              <a:rPr lang="ro-RO" dirty="0"/>
              <a:t>ă</a:t>
            </a:r>
            <a:r>
              <a:rPr lang="en-US" dirty="0" smtClean="0"/>
              <a:t> </a:t>
            </a:r>
            <a:r>
              <a:rPr lang="en-US" dirty="0" err="1" smtClean="0"/>
              <a:t>voiam</a:t>
            </a:r>
            <a:r>
              <a:rPr lang="en-US" dirty="0" smtClean="0"/>
              <a:t> s</a:t>
            </a:r>
            <a:r>
              <a:rPr lang="ro-RO" dirty="0" smtClean="0"/>
              <a:t>ă</a:t>
            </a:r>
            <a:r>
              <a:rPr lang="en-US" dirty="0" smtClean="0"/>
              <a:t> </a:t>
            </a:r>
            <a:r>
              <a:rPr lang="en-US" dirty="0" err="1" smtClean="0"/>
              <a:t>aflu</a:t>
            </a:r>
            <a:r>
              <a:rPr lang="en-US" dirty="0" smtClean="0"/>
              <a:t> care e p</a:t>
            </a:r>
            <a:r>
              <a:rPr lang="ro-RO" dirty="0"/>
              <a:t>ă</a:t>
            </a:r>
            <a:r>
              <a:rPr lang="en-US" dirty="0" err="1" smtClean="0"/>
              <a:t>rerea</a:t>
            </a:r>
            <a:r>
              <a:rPr lang="en-US" dirty="0" smtClean="0"/>
              <a:t> </a:t>
            </a:r>
            <a:r>
              <a:rPr lang="en-US" dirty="0" err="1" smtClean="0"/>
              <a:t>lor</a:t>
            </a:r>
            <a:r>
              <a:rPr lang="en-US" dirty="0" smtClean="0"/>
              <a:t> </a:t>
            </a:r>
            <a:r>
              <a:rPr lang="en-US" dirty="0" err="1" smtClean="0"/>
              <a:t>despre</a:t>
            </a:r>
            <a:r>
              <a:rPr lang="en-US" dirty="0" smtClean="0"/>
              <a:t> success.</a:t>
            </a:r>
            <a:r>
              <a:rPr lang="ro-RO" dirty="0" smtClean="0"/>
              <a:t> </a:t>
            </a:r>
            <a:r>
              <a:rPr lang="en-US" dirty="0" err="1" smtClean="0"/>
              <a:t>Pentru</a:t>
            </a:r>
            <a:r>
              <a:rPr lang="en-US" dirty="0" smtClean="0"/>
              <a:t> </a:t>
            </a:r>
            <a:r>
              <a:rPr lang="en-US" dirty="0" err="1" smtClean="0"/>
              <a:t>aceasta</a:t>
            </a:r>
            <a:r>
              <a:rPr lang="en-US" dirty="0" smtClean="0"/>
              <a:t> am </a:t>
            </a:r>
            <a:r>
              <a:rPr lang="en-US" dirty="0" err="1" smtClean="0"/>
              <a:t>creat</a:t>
            </a:r>
            <a:r>
              <a:rPr lang="en-US" dirty="0" smtClean="0"/>
              <a:t> un set cu </a:t>
            </a:r>
            <a:r>
              <a:rPr lang="ro-RO" dirty="0" smtClean="0"/>
              <a:t>î</a:t>
            </a:r>
            <a:r>
              <a:rPr lang="en-US" dirty="0" err="1" smtClean="0"/>
              <a:t>ntreb</a:t>
            </a:r>
            <a:r>
              <a:rPr lang="ro-RO" dirty="0" smtClean="0"/>
              <a:t>ă</a:t>
            </a:r>
            <a:r>
              <a:rPr lang="en-US" dirty="0" err="1" smtClean="0"/>
              <a:t>ri</a:t>
            </a:r>
            <a:r>
              <a:rPr lang="en-US" dirty="0" smtClean="0"/>
              <a:t>:</a:t>
            </a:r>
            <a:endParaRPr lang="ro-RO" dirty="0" smtClean="0"/>
          </a:p>
          <a:p>
            <a:endParaRPr lang="ro-RO" dirty="0"/>
          </a:p>
          <a:p>
            <a:endParaRPr lang="en-US" dirty="0" smtClean="0"/>
          </a:p>
          <a:p>
            <a:pPr marL="1257300" lvl="2" indent="-342900">
              <a:buFont typeface="+mj-lt"/>
              <a:buAutoNum type="arabicPeriod"/>
            </a:pPr>
            <a:r>
              <a:rPr lang="en-US" dirty="0" err="1" smtClean="0"/>
              <a:t>Ce</a:t>
            </a:r>
            <a:r>
              <a:rPr lang="en-US" dirty="0" smtClean="0"/>
              <a:t> </a:t>
            </a:r>
            <a:r>
              <a:rPr lang="ro-RO" dirty="0"/>
              <a:t>î</a:t>
            </a:r>
            <a:r>
              <a:rPr lang="en-US" dirty="0" err="1" smtClean="0"/>
              <a:t>nseamn</a:t>
            </a:r>
            <a:r>
              <a:rPr lang="ro-RO" dirty="0" smtClean="0"/>
              <a:t>ă</a:t>
            </a:r>
            <a:r>
              <a:rPr lang="en-US" dirty="0" smtClean="0"/>
              <a:t> </a:t>
            </a:r>
            <a:r>
              <a:rPr lang="en-US" dirty="0" err="1" smtClean="0"/>
              <a:t>succesul</a:t>
            </a:r>
            <a:r>
              <a:rPr lang="en-US" dirty="0" smtClean="0"/>
              <a:t> </a:t>
            </a:r>
            <a:r>
              <a:rPr lang="en-US" dirty="0" err="1" smtClean="0"/>
              <a:t>pentru</a:t>
            </a:r>
            <a:r>
              <a:rPr lang="en-US" dirty="0" smtClean="0"/>
              <a:t> tine?</a:t>
            </a:r>
          </a:p>
          <a:p>
            <a:pPr marL="1257300" lvl="2" indent="-342900">
              <a:buFont typeface="+mj-lt"/>
              <a:buAutoNum type="arabicPeriod"/>
            </a:pPr>
            <a:r>
              <a:rPr lang="en-US" dirty="0" smtClean="0"/>
              <a:t>D</a:t>
            </a:r>
            <a:r>
              <a:rPr lang="ro-RO" dirty="0" smtClean="0"/>
              <a:t>ă</a:t>
            </a:r>
            <a:r>
              <a:rPr lang="en-US" dirty="0" smtClean="0"/>
              <a:t>-mi un </a:t>
            </a:r>
            <a:r>
              <a:rPr lang="en-US" dirty="0" err="1" smtClean="0"/>
              <a:t>exemplu</a:t>
            </a:r>
            <a:r>
              <a:rPr lang="en-US" dirty="0" smtClean="0"/>
              <a:t> de </a:t>
            </a:r>
            <a:r>
              <a:rPr lang="en-US" dirty="0" err="1" smtClean="0"/>
              <a:t>persoan</a:t>
            </a:r>
            <a:r>
              <a:rPr lang="ro-RO" dirty="0" smtClean="0"/>
              <a:t>ă</a:t>
            </a:r>
            <a:r>
              <a:rPr lang="en-US" dirty="0" smtClean="0"/>
              <a:t> care </a:t>
            </a:r>
            <a:r>
              <a:rPr lang="en-US" dirty="0" smtClean="0"/>
              <a:t>dup</a:t>
            </a:r>
            <a:r>
              <a:rPr lang="ro-RO" dirty="0" smtClean="0"/>
              <a:t>ă</a:t>
            </a:r>
            <a:r>
              <a:rPr lang="en-US" dirty="0" smtClean="0"/>
              <a:t> p</a:t>
            </a:r>
            <a:r>
              <a:rPr lang="ro-RO" dirty="0" smtClean="0"/>
              <a:t>ă</a:t>
            </a:r>
            <a:r>
              <a:rPr lang="en-US" dirty="0" err="1" smtClean="0"/>
              <a:t>rerea</a:t>
            </a:r>
            <a:r>
              <a:rPr lang="en-US" dirty="0" smtClean="0"/>
              <a:t> </a:t>
            </a:r>
            <a:r>
              <a:rPr lang="en-US" dirty="0" smtClean="0"/>
              <a:t>ta are </a:t>
            </a:r>
            <a:r>
              <a:rPr lang="en-US" dirty="0" err="1" smtClean="0"/>
              <a:t>succes</a:t>
            </a:r>
            <a:r>
              <a:rPr lang="ro-RO" dirty="0" smtClean="0"/>
              <a:t>.</a:t>
            </a:r>
            <a:endParaRPr lang="en-US" dirty="0" smtClean="0"/>
          </a:p>
          <a:p>
            <a:pPr marL="1257300" lvl="2" indent="-342900">
              <a:buFont typeface="+mj-lt"/>
              <a:buAutoNum type="arabicPeriod"/>
            </a:pPr>
            <a:r>
              <a:rPr lang="en-US" dirty="0" smtClean="0"/>
              <a:t>Ai </a:t>
            </a:r>
            <a:r>
              <a:rPr lang="en-US" dirty="0" err="1" smtClean="0"/>
              <a:t>nevoie</a:t>
            </a:r>
            <a:r>
              <a:rPr lang="en-US" dirty="0" smtClean="0"/>
              <a:t> de </a:t>
            </a:r>
            <a:r>
              <a:rPr lang="en-US" dirty="0" err="1" smtClean="0"/>
              <a:t>bani</a:t>
            </a:r>
            <a:r>
              <a:rPr lang="en-US" dirty="0" smtClean="0"/>
              <a:t> </a:t>
            </a:r>
            <a:r>
              <a:rPr lang="en-US" dirty="0" err="1" smtClean="0"/>
              <a:t>pentru</a:t>
            </a:r>
            <a:r>
              <a:rPr lang="en-US" dirty="0" smtClean="0"/>
              <a:t> a </a:t>
            </a:r>
            <a:r>
              <a:rPr lang="en-US" dirty="0" err="1" smtClean="0"/>
              <a:t>avea</a:t>
            </a:r>
            <a:r>
              <a:rPr lang="en-US" dirty="0" smtClean="0"/>
              <a:t> success?</a:t>
            </a:r>
          </a:p>
          <a:p>
            <a:pPr marL="1257300" lvl="2" indent="-342900">
              <a:buFont typeface="+mj-lt"/>
              <a:buAutoNum type="arabicPeriod"/>
            </a:pPr>
            <a:r>
              <a:rPr lang="en-US" dirty="0" err="1" smtClean="0"/>
              <a:t>Ce</a:t>
            </a:r>
            <a:r>
              <a:rPr lang="en-US" dirty="0" smtClean="0"/>
              <a:t> </a:t>
            </a:r>
            <a:r>
              <a:rPr lang="en-US" dirty="0" err="1" smtClean="0"/>
              <a:t>pret</a:t>
            </a:r>
            <a:r>
              <a:rPr lang="en-US" dirty="0" smtClean="0"/>
              <a:t> </a:t>
            </a:r>
            <a:r>
              <a:rPr lang="en-US" dirty="0" err="1" smtClean="0"/>
              <a:t>ai</a:t>
            </a:r>
            <a:r>
              <a:rPr lang="en-US" dirty="0" smtClean="0"/>
              <a:t> </a:t>
            </a:r>
            <a:r>
              <a:rPr lang="en-US" dirty="0" smtClean="0"/>
              <a:t>pl</a:t>
            </a:r>
            <a:r>
              <a:rPr lang="ro-RO" dirty="0" smtClean="0"/>
              <a:t>ă</a:t>
            </a:r>
            <a:r>
              <a:rPr lang="en-US" dirty="0" err="1" smtClean="0"/>
              <a:t>ti</a:t>
            </a:r>
            <a:r>
              <a:rPr lang="en-US" dirty="0" smtClean="0"/>
              <a:t> </a:t>
            </a:r>
            <a:r>
              <a:rPr lang="en-US" dirty="0" err="1" smtClean="0"/>
              <a:t>pentru</a:t>
            </a:r>
            <a:r>
              <a:rPr lang="en-US" dirty="0" smtClean="0"/>
              <a:t> a </a:t>
            </a:r>
            <a:r>
              <a:rPr lang="en-US" dirty="0" err="1" smtClean="0"/>
              <a:t>avea</a:t>
            </a:r>
            <a:r>
              <a:rPr lang="en-US" dirty="0" smtClean="0"/>
              <a:t> success</a:t>
            </a:r>
            <a:r>
              <a:rPr lang="en-US" dirty="0" smtClean="0"/>
              <a:t>?</a:t>
            </a:r>
            <a:r>
              <a:rPr lang="ro-RO" dirty="0" smtClean="0"/>
              <a:t> </a:t>
            </a:r>
            <a:r>
              <a:rPr lang="en-US" dirty="0" smtClean="0"/>
              <a:t>(</a:t>
            </a:r>
            <a:r>
              <a:rPr lang="en-US" dirty="0" err="1" smtClean="0"/>
              <a:t>ex:Timpul</a:t>
            </a:r>
            <a:r>
              <a:rPr lang="en-US" dirty="0" smtClean="0"/>
              <a:t> </a:t>
            </a:r>
            <a:r>
              <a:rPr lang="en-US" dirty="0" err="1" smtClean="0"/>
              <a:t>liber</a:t>
            </a:r>
            <a:r>
              <a:rPr lang="en-US" dirty="0" smtClean="0"/>
              <a:t>,</a:t>
            </a:r>
            <a:r>
              <a:rPr lang="ro-RO" dirty="0" smtClean="0"/>
              <a:t> </a:t>
            </a:r>
            <a:r>
              <a:rPr lang="en-US" dirty="0" err="1" smtClean="0"/>
              <a:t>uitatul</a:t>
            </a:r>
            <a:r>
              <a:rPr lang="en-US" dirty="0" smtClean="0"/>
              <a:t> </a:t>
            </a:r>
            <a:r>
              <a:rPr lang="en-US" dirty="0" smtClean="0"/>
              <a:t>la </a:t>
            </a:r>
            <a:r>
              <a:rPr lang="en-US" dirty="0" err="1" smtClean="0"/>
              <a:t>televizor</a:t>
            </a:r>
            <a:r>
              <a:rPr lang="en-US" dirty="0" smtClean="0"/>
              <a:t>,</a:t>
            </a:r>
            <a:r>
              <a:rPr lang="ro-RO" dirty="0" smtClean="0"/>
              <a:t> </a:t>
            </a:r>
            <a:r>
              <a:rPr lang="en-US" dirty="0" err="1" smtClean="0"/>
              <a:t>ie</a:t>
            </a:r>
            <a:r>
              <a:rPr lang="ro-RO" dirty="0"/>
              <a:t>ș</a:t>
            </a:r>
            <a:r>
              <a:rPr lang="en-US" dirty="0" err="1" smtClean="0"/>
              <a:t>itul</a:t>
            </a:r>
            <a:r>
              <a:rPr lang="en-US" dirty="0" smtClean="0"/>
              <a:t> </a:t>
            </a:r>
            <a:r>
              <a:rPr lang="ro-RO" dirty="0" smtClean="0"/>
              <a:t>î</a:t>
            </a:r>
            <a:r>
              <a:rPr lang="en-US" dirty="0" smtClean="0"/>
              <a:t>n </a:t>
            </a:r>
            <a:r>
              <a:rPr lang="en-US" dirty="0" err="1" smtClean="0"/>
              <a:t>ora</a:t>
            </a:r>
            <a:r>
              <a:rPr lang="ro-RO" dirty="0" smtClean="0"/>
              <a:t>ș</a:t>
            </a:r>
            <a:r>
              <a:rPr lang="en-US" dirty="0" smtClean="0"/>
              <a:t>)</a:t>
            </a:r>
          </a:p>
          <a:p>
            <a:pPr marL="1257300" lvl="2" indent="-342900">
              <a:buFont typeface="+mj-lt"/>
              <a:buAutoNum type="arabicPeriod"/>
            </a:pPr>
            <a:r>
              <a:rPr lang="en-US" dirty="0" smtClean="0"/>
              <a:t>La </a:t>
            </a:r>
            <a:r>
              <a:rPr lang="en-US" dirty="0" err="1" smtClean="0"/>
              <a:t>ce</a:t>
            </a:r>
            <a:r>
              <a:rPr lang="en-US" dirty="0" smtClean="0"/>
              <a:t> nu </a:t>
            </a:r>
            <a:r>
              <a:rPr lang="en-US" dirty="0" err="1" smtClean="0"/>
              <a:t>ai</a:t>
            </a:r>
            <a:r>
              <a:rPr lang="en-US" dirty="0" smtClean="0"/>
              <a:t> </a:t>
            </a:r>
            <a:r>
              <a:rPr lang="en-US" dirty="0" err="1" smtClean="0"/>
              <a:t>renun</a:t>
            </a:r>
            <a:r>
              <a:rPr lang="ro-RO" dirty="0" smtClean="0"/>
              <a:t>ț</a:t>
            </a:r>
            <a:r>
              <a:rPr lang="en-US" dirty="0" smtClean="0"/>
              <a:t>a </a:t>
            </a:r>
            <a:r>
              <a:rPr lang="en-US" dirty="0" err="1" smtClean="0"/>
              <a:t>pentru</a:t>
            </a:r>
            <a:r>
              <a:rPr lang="en-US" dirty="0" smtClean="0"/>
              <a:t> a </a:t>
            </a:r>
            <a:r>
              <a:rPr lang="en-US" dirty="0" err="1" smtClean="0"/>
              <a:t>avea</a:t>
            </a:r>
            <a:r>
              <a:rPr lang="en-US" dirty="0" smtClean="0"/>
              <a:t> </a:t>
            </a:r>
            <a:r>
              <a:rPr lang="en-US" dirty="0" err="1" smtClean="0"/>
              <a:t>succes</a:t>
            </a:r>
            <a:r>
              <a:rPr lang="en-US" dirty="0" smtClean="0"/>
              <a:t>?</a:t>
            </a:r>
          </a:p>
          <a:p>
            <a:pPr lvl="0"/>
            <a:endParaRPr lang="en-US" dirty="0" smtClean="0"/>
          </a:p>
          <a:p>
            <a:pPr lvl="0"/>
            <a:r>
              <a:rPr lang="ro-RO" dirty="0" smtClean="0"/>
              <a:t>	</a:t>
            </a:r>
            <a:endParaRPr lang="en-US" dirty="0" smtClean="0"/>
          </a:p>
          <a:p>
            <a:r>
              <a:rPr lang="en-US" dirty="0" smtClean="0"/>
              <a:t> </a:t>
            </a:r>
          </a:p>
          <a:p>
            <a:pPr lvl="0"/>
            <a:endParaRPr lang="en-US" dirty="0" smtClean="0"/>
          </a:p>
          <a:p>
            <a:pPr lvl="0"/>
            <a:r>
              <a:rPr lang="en-US" dirty="0" smtClean="0"/>
              <a:t>	</a:t>
            </a:r>
            <a:endParaRPr lang="en-US" dirty="0"/>
          </a:p>
          <a:p>
            <a:pPr lvl="0"/>
            <a:r>
              <a:rPr lang="en-US" dirty="0" smtClean="0"/>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147605">
            <a:off x="752468" y="4711610"/>
            <a:ext cx="1985693" cy="120660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747266">
            <a:off x="3703624" y="5107455"/>
            <a:ext cx="2063528" cy="12529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9376677">
            <a:off x="6840041" y="4727212"/>
            <a:ext cx="1657082" cy="1116836"/>
          </a:xfrm>
          <a:prstGeom prst="rect">
            <a:avLst/>
          </a:prstGeom>
        </p:spPr>
      </p:pic>
    </p:spTree>
    <p:extLst>
      <p:ext uri="{BB962C8B-B14F-4D97-AF65-F5344CB8AC3E}">
        <p14:creationId xmlns:p14="http://schemas.microsoft.com/office/powerpoint/2010/main" xmlns="" val="21076474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7" y="125399"/>
            <a:ext cx="8923867" cy="6740307"/>
          </a:xfrm>
          <a:prstGeom prst="rect">
            <a:avLst/>
          </a:prstGeom>
          <a:noFill/>
        </p:spPr>
        <p:txBody>
          <a:bodyPr wrap="square" rtlCol="0">
            <a:spAutoFit/>
          </a:bodyPr>
          <a:lstStyle/>
          <a:p>
            <a:endParaRPr lang="ro-RO" dirty="0" smtClean="0"/>
          </a:p>
          <a:p>
            <a:pPr lvl="0"/>
            <a:r>
              <a:rPr lang="ro-RO" dirty="0" smtClean="0"/>
              <a:t>	</a:t>
            </a:r>
            <a:r>
              <a:rPr lang="en-US" dirty="0" err="1" smtClean="0"/>
              <a:t>Concluzia</a:t>
            </a:r>
            <a:r>
              <a:rPr lang="en-US" dirty="0" smtClean="0"/>
              <a:t> </a:t>
            </a:r>
            <a:r>
              <a:rPr lang="en-US" dirty="0" err="1"/>
              <a:t>interviului</a:t>
            </a:r>
            <a:r>
              <a:rPr lang="en-US" dirty="0"/>
              <a:t> </a:t>
            </a:r>
            <a:r>
              <a:rPr lang="en-US" dirty="0" err="1"/>
              <a:t>este</a:t>
            </a:r>
            <a:r>
              <a:rPr lang="en-US" dirty="0"/>
              <a:t>: 	</a:t>
            </a:r>
            <a:endParaRPr lang="ro-RO" dirty="0" smtClean="0"/>
          </a:p>
          <a:p>
            <a:pPr lvl="0"/>
            <a:endParaRPr lang="ro-RO" dirty="0" smtClean="0"/>
          </a:p>
          <a:p>
            <a:pPr marL="1200150" lvl="2" indent="-285750">
              <a:buFont typeface="Arial" pitchFamily="34" charset="0"/>
              <a:buChar char="•"/>
            </a:pPr>
            <a:r>
              <a:rPr lang="en-US" dirty="0" err="1" smtClean="0"/>
              <a:t>Cel</a:t>
            </a:r>
            <a:r>
              <a:rPr lang="en-US" dirty="0" smtClean="0"/>
              <a:t> </a:t>
            </a:r>
            <a:r>
              <a:rPr lang="en-US" dirty="0" err="1"/>
              <a:t>mai</a:t>
            </a:r>
            <a:r>
              <a:rPr lang="en-US" dirty="0"/>
              <a:t> u</a:t>
            </a:r>
            <a:r>
              <a:rPr lang="ro-RO" dirty="0"/>
              <a:t>ș</a:t>
            </a:r>
            <a:r>
              <a:rPr lang="en-US" dirty="0"/>
              <a:t>or </a:t>
            </a:r>
            <a:r>
              <a:rPr lang="en-US" dirty="0" err="1"/>
              <a:t>este</a:t>
            </a:r>
            <a:r>
              <a:rPr lang="en-US" dirty="0"/>
              <a:t> s</a:t>
            </a:r>
            <a:r>
              <a:rPr lang="ro-RO" dirty="0"/>
              <a:t>ă</a:t>
            </a:r>
            <a:r>
              <a:rPr lang="en-US" dirty="0"/>
              <a:t> </a:t>
            </a:r>
            <a:r>
              <a:rPr lang="en-US" dirty="0" err="1"/>
              <a:t>transformi</a:t>
            </a:r>
            <a:r>
              <a:rPr lang="en-US" dirty="0"/>
              <a:t> </a:t>
            </a:r>
            <a:r>
              <a:rPr lang="en-US" dirty="0" err="1"/>
              <a:t>pasiunea</a:t>
            </a:r>
            <a:r>
              <a:rPr lang="en-US" dirty="0"/>
              <a:t> </a:t>
            </a:r>
            <a:r>
              <a:rPr lang="ro-RO" dirty="0"/>
              <a:t>î</a:t>
            </a:r>
            <a:r>
              <a:rPr lang="en-US" dirty="0"/>
              <a:t>n </a:t>
            </a:r>
            <a:r>
              <a:rPr lang="en-US" dirty="0" err="1"/>
              <a:t>succes</a:t>
            </a:r>
            <a:r>
              <a:rPr lang="en-US" dirty="0"/>
              <a:t>. </a:t>
            </a:r>
            <a:r>
              <a:rPr lang="en-US" dirty="0" err="1"/>
              <a:t>Cei</a:t>
            </a:r>
            <a:r>
              <a:rPr lang="en-US" dirty="0"/>
              <a:t> </a:t>
            </a:r>
            <a:r>
              <a:rPr lang="en-US" dirty="0" err="1"/>
              <a:t>mai</a:t>
            </a:r>
            <a:r>
              <a:rPr lang="en-US" dirty="0"/>
              <a:t> </a:t>
            </a:r>
            <a:r>
              <a:rPr lang="en-US" dirty="0" err="1"/>
              <a:t>cunoscu</a:t>
            </a:r>
            <a:r>
              <a:rPr lang="ro-RO" dirty="0"/>
              <a:t>ț</a:t>
            </a:r>
            <a:r>
              <a:rPr lang="en-US" dirty="0"/>
              <a:t>i </a:t>
            </a:r>
            <a:r>
              <a:rPr lang="en-US" dirty="0" err="1"/>
              <a:t>oameni</a:t>
            </a:r>
            <a:r>
              <a:rPr lang="en-US" dirty="0"/>
              <a:t> de </a:t>
            </a:r>
            <a:r>
              <a:rPr lang="en-US" dirty="0" err="1"/>
              <a:t>succes</a:t>
            </a:r>
            <a:r>
              <a:rPr lang="en-US" dirty="0"/>
              <a:t>,</a:t>
            </a:r>
            <a:r>
              <a:rPr lang="ro-RO" dirty="0"/>
              <a:t> </a:t>
            </a:r>
            <a:r>
              <a:rPr lang="en-US" dirty="0"/>
              <a:t>la v</a:t>
            </a:r>
            <a:r>
              <a:rPr lang="ro-RO" dirty="0"/>
              <a:t>â</a:t>
            </a:r>
            <a:r>
              <a:rPr lang="en-US" dirty="0" err="1"/>
              <a:t>rsta</a:t>
            </a:r>
            <a:r>
              <a:rPr lang="en-US" dirty="0"/>
              <a:t> </a:t>
            </a:r>
            <a:r>
              <a:rPr lang="en-US" dirty="0" err="1"/>
              <a:t>noastr</a:t>
            </a:r>
            <a:r>
              <a:rPr lang="ro-RO" dirty="0"/>
              <a:t>ă</a:t>
            </a:r>
            <a:r>
              <a:rPr lang="en-US" dirty="0"/>
              <a:t> </a:t>
            </a:r>
            <a:r>
              <a:rPr lang="en-US" dirty="0" err="1"/>
              <a:t>sunt</a:t>
            </a:r>
            <a:r>
              <a:rPr lang="en-US" dirty="0"/>
              <a:t> </a:t>
            </a:r>
            <a:r>
              <a:rPr lang="en-US" dirty="0" err="1" smtClean="0"/>
              <a:t>sportivii</a:t>
            </a:r>
            <a:r>
              <a:rPr lang="ro-RO" dirty="0" smtClean="0"/>
              <a:t>  </a:t>
            </a:r>
            <a:r>
              <a:rPr lang="en-US" dirty="0"/>
              <a:t>(</a:t>
            </a:r>
            <a:r>
              <a:rPr lang="en-US" dirty="0" err="1"/>
              <a:t>Ianis</a:t>
            </a:r>
            <a:r>
              <a:rPr lang="en-US" dirty="0"/>
              <a:t> </a:t>
            </a:r>
            <a:r>
              <a:rPr lang="en-US" dirty="0" err="1"/>
              <a:t>Hagi</a:t>
            </a:r>
            <a:r>
              <a:rPr lang="en-US" dirty="0"/>
              <a:t>,</a:t>
            </a:r>
            <a:r>
              <a:rPr lang="ro-RO" dirty="0"/>
              <a:t> </a:t>
            </a:r>
            <a:r>
              <a:rPr lang="ro-RO" dirty="0" smtClean="0"/>
              <a:t> </a:t>
            </a:r>
            <a:r>
              <a:rPr lang="en-US" dirty="0" err="1" smtClean="0"/>
              <a:t>Simona</a:t>
            </a:r>
            <a:r>
              <a:rPr lang="en-US" dirty="0" smtClean="0"/>
              <a:t> </a:t>
            </a:r>
            <a:r>
              <a:rPr lang="en-US" dirty="0" err="1"/>
              <a:t>Halep</a:t>
            </a:r>
            <a:r>
              <a:rPr lang="en-US" dirty="0"/>
              <a:t>) </a:t>
            </a:r>
            <a:r>
              <a:rPr lang="ro-RO" dirty="0"/>
              <a:t>ș</a:t>
            </a:r>
            <a:r>
              <a:rPr lang="en-US" dirty="0"/>
              <a:t>i </a:t>
            </a:r>
            <a:r>
              <a:rPr lang="en-US" dirty="0" err="1"/>
              <a:t>arti</a:t>
            </a:r>
            <a:r>
              <a:rPr lang="ro-RO" dirty="0"/>
              <a:t>ș</a:t>
            </a:r>
            <a:r>
              <a:rPr lang="en-US" dirty="0" err="1"/>
              <a:t>tii</a:t>
            </a:r>
            <a:r>
              <a:rPr lang="ro-RO" dirty="0"/>
              <a:t> </a:t>
            </a:r>
            <a:r>
              <a:rPr lang="en-US" dirty="0"/>
              <a:t>(Antonia </a:t>
            </a:r>
            <a:r>
              <a:rPr lang="en-US" dirty="0" err="1"/>
              <a:t>Velea</a:t>
            </a:r>
            <a:r>
              <a:rPr lang="en-US" dirty="0"/>
              <a:t>,</a:t>
            </a:r>
            <a:r>
              <a:rPr lang="ro-RO" dirty="0"/>
              <a:t> </a:t>
            </a:r>
            <a:r>
              <a:rPr lang="en-US" dirty="0"/>
              <a:t>Alex </a:t>
            </a:r>
            <a:r>
              <a:rPr lang="en-US" dirty="0" err="1"/>
              <a:t>Velea</a:t>
            </a:r>
            <a:r>
              <a:rPr lang="en-US" dirty="0"/>
              <a:t>).</a:t>
            </a:r>
            <a:r>
              <a:rPr lang="ro-RO" dirty="0"/>
              <a:t> </a:t>
            </a:r>
            <a:r>
              <a:rPr lang="en-US" dirty="0" err="1"/>
              <a:t>Probabil</a:t>
            </a:r>
            <a:r>
              <a:rPr lang="en-US" dirty="0"/>
              <a:t> </a:t>
            </a:r>
            <a:r>
              <a:rPr lang="en-US" dirty="0" err="1"/>
              <a:t>cei</a:t>
            </a:r>
            <a:r>
              <a:rPr lang="en-US" dirty="0"/>
              <a:t> </a:t>
            </a:r>
            <a:r>
              <a:rPr lang="en-US" dirty="0" err="1"/>
              <a:t>mai</a:t>
            </a:r>
            <a:r>
              <a:rPr lang="en-US" dirty="0"/>
              <a:t> </a:t>
            </a:r>
            <a:r>
              <a:rPr lang="en-US" dirty="0" err="1"/>
              <a:t>apropia</a:t>
            </a:r>
            <a:r>
              <a:rPr lang="ro-RO" dirty="0"/>
              <a:t>ț</a:t>
            </a:r>
            <a:r>
              <a:rPr lang="en-US" dirty="0"/>
              <a:t>i de hobby</a:t>
            </a:r>
            <a:r>
              <a:rPr lang="ro-RO" dirty="0"/>
              <a:t>-</a:t>
            </a:r>
            <a:r>
              <a:rPr lang="en-US" dirty="0" err="1"/>
              <a:t>urile</a:t>
            </a:r>
            <a:r>
              <a:rPr lang="en-US" dirty="0"/>
              <a:t> </a:t>
            </a:r>
            <a:r>
              <a:rPr lang="en-US" dirty="0" err="1"/>
              <a:t>noastre</a:t>
            </a:r>
            <a:r>
              <a:rPr lang="en-US" dirty="0"/>
              <a:t>: </a:t>
            </a:r>
            <a:r>
              <a:rPr lang="en-US" dirty="0" err="1"/>
              <a:t>fotbal</a:t>
            </a:r>
            <a:r>
              <a:rPr lang="en-US" dirty="0"/>
              <a:t>, </a:t>
            </a:r>
            <a:r>
              <a:rPr lang="en-US" dirty="0" err="1"/>
              <a:t>tenis</a:t>
            </a:r>
            <a:r>
              <a:rPr lang="en-US" dirty="0"/>
              <a:t>,</a:t>
            </a:r>
            <a:r>
              <a:rPr lang="ro-RO" dirty="0"/>
              <a:t> </a:t>
            </a:r>
            <a:r>
              <a:rPr lang="en-US" dirty="0" err="1"/>
              <a:t>dans</a:t>
            </a:r>
            <a:r>
              <a:rPr lang="en-US" dirty="0"/>
              <a:t>,</a:t>
            </a:r>
            <a:r>
              <a:rPr lang="ro-RO" dirty="0"/>
              <a:t> </a:t>
            </a:r>
            <a:r>
              <a:rPr lang="en-US" dirty="0" err="1"/>
              <a:t>muzic</a:t>
            </a:r>
            <a:r>
              <a:rPr lang="ro-RO" dirty="0"/>
              <a:t>ă</a:t>
            </a:r>
            <a:r>
              <a:rPr lang="en-US" dirty="0"/>
              <a:t> . </a:t>
            </a:r>
          </a:p>
          <a:p>
            <a:pPr marL="1200150" lvl="2" indent="-285750">
              <a:buFont typeface="Arial" pitchFamily="34" charset="0"/>
              <a:buChar char="•"/>
            </a:pPr>
            <a:endParaRPr lang="ro-RO" dirty="0"/>
          </a:p>
          <a:p>
            <a:pPr marL="1200150" lvl="2" indent="-285750">
              <a:buFont typeface="Arial" pitchFamily="34" charset="0"/>
              <a:buChar char="•"/>
            </a:pPr>
            <a:r>
              <a:rPr lang="en-US" dirty="0" err="1" smtClean="0"/>
              <a:t>Majoritatea</a:t>
            </a:r>
            <a:r>
              <a:rPr lang="en-US" dirty="0" smtClean="0"/>
              <a:t>  </a:t>
            </a:r>
            <a:r>
              <a:rPr lang="en-US" dirty="0" err="1" smtClean="0"/>
              <a:t>colegilor</a:t>
            </a:r>
            <a:r>
              <a:rPr lang="en-US" dirty="0" smtClean="0"/>
              <a:t>  au </a:t>
            </a:r>
            <a:r>
              <a:rPr lang="en-US" dirty="0" err="1" smtClean="0"/>
              <a:t>zis</a:t>
            </a:r>
            <a:r>
              <a:rPr lang="en-US" dirty="0" smtClean="0"/>
              <a:t> c</a:t>
            </a:r>
            <a:r>
              <a:rPr lang="ro-RO" dirty="0"/>
              <a:t>ă</a:t>
            </a:r>
            <a:r>
              <a:rPr lang="en-US" dirty="0" smtClean="0"/>
              <a:t> a</a:t>
            </a:r>
            <a:r>
              <a:rPr lang="ro-RO" dirty="0" smtClean="0"/>
              <a:t>r</a:t>
            </a:r>
            <a:r>
              <a:rPr lang="en-US" dirty="0" smtClean="0"/>
              <a:t> </a:t>
            </a:r>
            <a:r>
              <a:rPr lang="en-US" dirty="0" err="1" smtClean="0"/>
              <a:t>renun</a:t>
            </a:r>
            <a:r>
              <a:rPr lang="ro-RO" dirty="0"/>
              <a:t>ț</a:t>
            </a:r>
            <a:r>
              <a:rPr lang="en-US" dirty="0" smtClean="0"/>
              <a:t>a la </a:t>
            </a:r>
            <a:r>
              <a:rPr lang="en-US" dirty="0" err="1" smtClean="0"/>
              <a:t>timpul</a:t>
            </a:r>
            <a:r>
              <a:rPr lang="en-US" dirty="0" smtClean="0"/>
              <a:t> </a:t>
            </a:r>
            <a:r>
              <a:rPr lang="en-US" dirty="0" err="1" smtClean="0"/>
              <a:t>petrecut</a:t>
            </a:r>
            <a:r>
              <a:rPr lang="en-US" dirty="0" smtClean="0"/>
              <a:t> </a:t>
            </a:r>
            <a:r>
              <a:rPr lang="en-US" dirty="0" err="1" smtClean="0"/>
              <a:t>pe</a:t>
            </a:r>
            <a:r>
              <a:rPr lang="en-US" dirty="0" smtClean="0"/>
              <a:t> </a:t>
            </a:r>
            <a:r>
              <a:rPr lang="en-US" dirty="0" err="1" smtClean="0"/>
              <a:t>telefon</a:t>
            </a:r>
            <a:r>
              <a:rPr lang="en-US" dirty="0" smtClean="0"/>
              <a:t> </a:t>
            </a:r>
            <a:r>
              <a:rPr lang="ro-RO" dirty="0" err="1"/>
              <a:t>ș</a:t>
            </a:r>
            <a:r>
              <a:rPr lang="en-US" dirty="0" smtClean="0"/>
              <a:t>i </a:t>
            </a:r>
            <a:r>
              <a:rPr lang="en-US" dirty="0" err="1" smtClean="0"/>
              <a:t>telev</a:t>
            </a:r>
            <a:r>
              <a:rPr lang="ro-RO" dirty="0" smtClean="0"/>
              <a:t>i</a:t>
            </a:r>
            <a:r>
              <a:rPr lang="en-US" dirty="0" err="1" smtClean="0"/>
              <a:t>zor</a:t>
            </a:r>
            <a:r>
              <a:rPr lang="en-US" dirty="0" smtClean="0"/>
              <a:t> </a:t>
            </a:r>
            <a:r>
              <a:rPr lang="en-US" dirty="0" err="1" smtClean="0"/>
              <a:t>pentru</a:t>
            </a:r>
            <a:r>
              <a:rPr lang="en-US" dirty="0" smtClean="0"/>
              <a:t> a </a:t>
            </a:r>
            <a:r>
              <a:rPr lang="en-US" dirty="0" err="1" smtClean="0"/>
              <a:t>atinge</a:t>
            </a:r>
            <a:r>
              <a:rPr lang="en-US" dirty="0" smtClean="0"/>
              <a:t> </a:t>
            </a:r>
            <a:r>
              <a:rPr lang="en-US" dirty="0" err="1" smtClean="0"/>
              <a:t>succesu</a:t>
            </a:r>
            <a:r>
              <a:rPr lang="ro-RO" dirty="0" smtClean="0"/>
              <a:t>l</a:t>
            </a:r>
            <a:r>
              <a:rPr lang="en-US" dirty="0" smtClean="0"/>
              <a:t>.</a:t>
            </a:r>
            <a:endParaRPr lang="ro-RO" dirty="0" smtClean="0"/>
          </a:p>
          <a:p>
            <a:pPr marL="1200150" lvl="2" indent="-285750">
              <a:buFont typeface="Arial" pitchFamily="34" charset="0"/>
              <a:buChar char="•"/>
            </a:pPr>
            <a:endParaRPr lang="en-US" dirty="0" smtClean="0"/>
          </a:p>
          <a:p>
            <a:pPr marL="1200150" lvl="2" indent="-285750">
              <a:buFont typeface="Arial" pitchFamily="34" charset="0"/>
              <a:buChar char="•"/>
            </a:pPr>
            <a:r>
              <a:rPr lang="en-US" dirty="0" smtClean="0"/>
              <a:t>To</a:t>
            </a:r>
            <a:r>
              <a:rPr lang="ro-RO" dirty="0"/>
              <a:t>ț</a:t>
            </a:r>
            <a:r>
              <a:rPr lang="en-US" dirty="0" smtClean="0"/>
              <a:t>i </a:t>
            </a:r>
            <a:r>
              <a:rPr lang="en-US" dirty="0" err="1" smtClean="0"/>
              <a:t>colegii</a:t>
            </a:r>
            <a:r>
              <a:rPr lang="en-US" dirty="0" smtClean="0"/>
              <a:t> </a:t>
            </a:r>
            <a:r>
              <a:rPr lang="en-US" dirty="0" err="1" smtClean="0"/>
              <a:t>mei</a:t>
            </a:r>
            <a:r>
              <a:rPr lang="en-US" dirty="0" smtClean="0"/>
              <a:t> au </a:t>
            </a:r>
            <a:r>
              <a:rPr lang="en-US" dirty="0" err="1" smtClean="0"/>
              <a:t>spus</a:t>
            </a:r>
            <a:r>
              <a:rPr lang="en-US" dirty="0" smtClean="0"/>
              <a:t> c</a:t>
            </a:r>
            <a:r>
              <a:rPr lang="ro-RO" dirty="0" smtClean="0"/>
              <a:t>ă </a:t>
            </a:r>
            <a:r>
              <a:rPr lang="en-US" dirty="0" smtClean="0"/>
              <a:t>nu </a:t>
            </a:r>
            <a:r>
              <a:rPr lang="en-US" dirty="0" err="1" smtClean="0"/>
              <a:t>vor</a:t>
            </a:r>
            <a:r>
              <a:rPr lang="en-US" dirty="0" smtClean="0"/>
              <a:t> </a:t>
            </a:r>
            <a:r>
              <a:rPr lang="en-US" dirty="0" err="1" smtClean="0"/>
              <a:t>renun</a:t>
            </a:r>
            <a:r>
              <a:rPr lang="ro-RO" dirty="0"/>
              <a:t>ț</a:t>
            </a:r>
            <a:r>
              <a:rPr lang="en-US" dirty="0" smtClean="0"/>
              <a:t>a la </a:t>
            </a:r>
            <a:r>
              <a:rPr lang="en-US" dirty="0" err="1" smtClean="0"/>
              <a:t>familie</a:t>
            </a:r>
            <a:r>
              <a:rPr lang="ro-RO" dirty="0" smtClean="0"/>
              <a:t>, </a:t>
            </a:r>
            <a:r>
              <a:rPr lang="ro-RO" dirty="0" smtClean="0"/>
              <a:t> </a:t>
            </a:r>
            <a:r>
              <a:rPr lang="en-US" dirty="0" err="1" smtClean="0"/>
              <a:t>cea</a:t>
            </a:r>
            <a:r>
              <a:rPr lang="en-US" dirty="0" smtClean="0"/>
              <a:t> </a:t>
            </a:r>
            <a:r>
              <a:rPr lang="en-US" dirty="0" err="1" smtClean="0"/>
              <a:t>ce</a:t>
            </a:r>
            <a:r>
              <a:rPr lang="en-US" dirty="0" smtClean="0"/>
              <a:t> e </a:t>
            </a:r>
            <a:r>
              <a:rPr lang="en-US" dirty="0" err="1" smtClean="0"/>
              <a:t>fenomenal</a:t>
            </a:r>
            <a:r>
              <a:rPr lang="en-US" dirty="0" smtClean="0"/>
              <a:t> </a:t>
            </a:r>
            <a:r>
              <a:rPr lang="en-US" dirty="0" err="1" smtClean="0"/>
              <a:t>fiindc</a:t>
            </a:r>
            <a:r>
              <a:rPr lang="ro-RO" dirty="0"/>
              <a:t>ă</a:t>
            </a:r>
            <a:r>
              <a:rPr lang="en-US" dirty="0" smtClean="0"/>
              <a:t> to</a:t>
            </a:r>
            <a:r>
              <a:rPr lang="ro-RO" dirty="0"/>
              <a:t>ț</a:t>
            </a:r>
            <a:r>
              <a:rPr lang="en-US" dirty="0" smtClean="0"/>
              <a:t>i </a:t>
            </a:r>
            <a:r>
              <a:rPr lang="en-US" dirty="0" err="1" smtClean="0"/>
              <a:t>sunt</a:t>
            </a:r>
            <a:r>
              <a:rPr lang="en-US" dirty="0" smtClean="0"/>
              <a:t> </a:t>
            </a:r>
            <a:r>
              <a:rPr lang="en-US" dirty="0" err="1" smtClean="0"/>
              <a:t>inimo</a:t>
            </a:r>
            <a:r>
              <a:rPr lang="ro-RO" dirty="0" smtClean="0"/>
              <a:t>ș</a:t>
            </a:r>
            <a:r>
              <a:rPr lang="en-US" dirty="0" smtClean="0"/>
              <a:t>i.</a:t>
            </a:r>
          </a:p>
          <a:p>
            <a:endParaRPr lang="en-US" dirty="0"/>
          </a:p>
          <a:p>
            <a:r>
              <a:rPr lang="ro-RO" dirty="0"/>
              <a:t>	</a:t>
            </a:r>
            <a:r>
              <a:rPr lang="en-US" dirty="0" err="1" smtClean="0"/>
              <a:t>Concluzia</a:t>
            </a:r>
            <a:r>
              <a:rPr lang="en-US" dirty="0" smtClean="0"/>
              <a:t> </a:t>
            </a:r>
            <a:r>
              <a:rPr lang="en-US" dirty="0" err="1" smtClean="0"/>
              <a:t>interviului</a:t>
            </a:r>
            <a:r>
              <a:rPr lang="en-US" dirty="0" smtClean="0"/>
              <a:t> m-a </a:t>
            </a:r>
            <a:r>
              <a:rPr lang="en-US" dirty="0" err="1" smtClean="0"/>
              <a:t>bucurat</a:t>
            </a:r>
            <a:r>
              <a:rPr lang="en-US" dirty="0" smtClean="0"/>
              <a:t>  </a:t>
            </a:r>
            <a:r>
              <a:rPr lang="ro-RO" dirty="0" err="1"/>
              <a:t>ș</a:t>
            </a:r>
            <a:r>
              <a:rPr lang="en-US" dirty="0" smtClean="0"/>
              <a:t>i m</a:t>
            </a:r>
            <a:r>
              <a:rPr lang="ro-RO" dirty="0"/>
              <a:t>ă</a:t>
            </a:r>
            <a:r>
              <a:rPr lang="en-US" dirty="0" smtClean="0"/>
              <a:t> </a:t>
            </a:r>
            <a:r>
              <a:rPr lang="ro-RO" dirty="0" smtClean="0"/>
              <a:t>face </a:t>
            </a:r>
            <a:r>
              <a:rPr lang="en-US" dirty="0" smtClean="0"/>
              <a:t>s</a:t>
            </a:r>
            <a:r>
              <a:rPr lang="ro-RO" dirty="0"/>
              <a:t>ă</a:t>
            </a:r>
            <a:r>
              <a:rPr lang="en-US" dirty="0" smtClean="0"/>
              <a:t> cred </a:t>
            </a:r>
            <a:r>
              <a:rPr lang="ro-RO" dirty="0" smtClean="0"/>
              <a:t>în generația noastră!</a:t>
            </a:r>
            <a:endParaRPr lang="en-US" dirty="0" smtClean="0"/>
          </a:p>
          <a:p>
            <a:endParaRPr lang="en-US" dirty="0"/>
          </a:p>
          <a:p>
            <a:endParaRPr lang="en-US" dirty="0" smtClean="0"/>
          </a:p>
          <a:p>
            <a:endParaRPr lang="en-US" dirty="0"/>
          </a:p>
          <a:p>
            <a:endParaRPr lang="en-US" dirty="0" smtClean="0"/>
          </a:p>
          <a:p>
            <a:r>
              <a:rPr lang="en-US" dirty="0"/>
              <a:t/>
            </a:r>
            <a:br>
              <a:rPr lang="en-US" dirty="0"/>
            </a:br>
            <a:endParaRPr lang="en-US" dirty="0"/>
          </a:p>
          <a:p>
            <a:endParaRPr lang="ro-RO" dirty="0" smtClean="0"/>
          </a:p>
          <a:p>
            <a:r>
              <a:rPr lang="en-US" dirty="0"/>
              <a:t/>
            </a:r>
            <a:br>
              <a:rPr lang="en-US" dirty="0"/>
            </a:br>
            <a:r>
              <a:rPr lang="en-US" dirty="0"/>
              <a:t> link </a:t>
            </a:r>
            <a:r>
              <a:rPr lang="en-US" dirty="0" err="1"/>
              <a:t>masa</a:t>
            </a:r>
            <a:r>
              <a:rPr lang="en-US" dirty="0"/>
              <a:t> rotunda</a:t>
            </a:r>
            <a:r>
              <a:rPr lang="en-US" dirty="0" smtClean="0"/>
              <a:t>:</a:t>
            </a:r>
            <a:r>
              <a:rPr lang="ro-RO" dirty="0" smtClean="0"/>
              <a:t> </a:t>
            </a:r>
            <a:r>
              <a:rPr lang="en-US" dirty="0" smtClean="0">
                <a:hlinkClick r:id="rId3"/>
              </a:rPr>
              <a:t>https</a:t>
            </a:r>
            <a:r>
              <a:rPr lang="en-US" dirty="0">
                <a:hlinkClick r:id="rId3"/>
              </a:rPr>
              <a:t>://</a:t>
            </a:r>
            <a:r>
              <a:rPr lang="en-US" dirty="0" smtClean="0">
                <a:hlinkClick r:id="rId3"/>
              </a:rPr>
              <a:t>photos.app.goo.gl/7PBGzisVHDbbedVe6</a:t>
            </a:r>
            <a:endParaRPr lang="en-US" dirty="0" smtClean="0"/>
          </a:p>
        </p:txBody>
      </p:sp>
    </p:spTree>
    <p:extLst>
      <p:ext uri="{BB962C8B-B14F-4D97-AF65-F5344CB8AC3E}">
        <p14:creationId xmlns:p14="http://schemas.microsoft.com/office/powerpoint/2010/main" xmlns="" val="17960013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920828"/>
            <a:ext cx="9144000" cy="2308324"/>
          </a:xfrm>
          <a:prstGeom prst="rect">
            <a:avLst/>
          </a:prstGeom>
          <a:noFill/>
        </p:spPr>
        <p:txBody>
          <a:bodyPr wrap="square" rtlCol="0">
            <a:spAutoFit/>
          </a:bodyPr>
          <a:lstStyle/>
          <a:p>
            <a:r>
              <a:rPr lang="en-US" dirty="0" smtClean="0"/>
              <a:t>                                                                          3.Experienta </a:t>
            </a:r>
            <a:r>
              <a:rPr lang="en-US" dirty="0" err="1" smtClean="0"/>
              <a:t>succesului</a:t>
            </a:r>
            <a:endParaRPr lang="en-US" dirty="0" smtClean="0"/>
          </a:p>
          <a:p>
            <a:endParaRPr lang="en-US" dirty="0"/>
          </a:p>
          <a:p>
            <a:endParaRPr lang="en-US" dirty="0" smtClean="0"/>
          </a:p>
          <a:p>
            <a:endParaRPr lang="en-US" dirty="0" smtClean="0">
              <a:hlinkClick r:id="rId2" tooltip="Oficial: Neaga si-a reziliat contractul cu Steaua"/>
            </a:endParaRPr>
          </a:p>
          <a:p>
            <a:endParaRPr lang="en-US" dirty="0">
              <a:hlinkClick r:id="rId2" tooltip="Oficial: Neaga si-a reziliat contractul cu Steaua"/>
            </a:endParaRPr>
          </a:p>
          <a:p>
            <a:r>
              <a:rPr lang="en-US" dirty="0" smtClean="0"/>
              <a:t> </a:t>
            </a:r>
            <a:endParaRPr lang="en-US" dirty="0"/>
          </a:p>
          <a:p>
            <a:endParaRPr lang="en-US" dirty="0" smtClean="0"/>
          </a:p>
          <a:p>
            <a:endParaRPr lang="en-US" dirty="0"/>
          </a:p>
        </p:txBody>
      </p:sp>
      <p:sp>
        <p:nvSpPr>
          <p:cNvPr id="2" name="TextBox 1"/>
          <p:cNvSpPr txBox="1"/>
          <p:nvPr/>
        </p:nvSpPr>
        <p:spPr>
          <a:xfrm>
            <a:off x="0" y="0"/>
            <a:ext cx="9144000" cy="3139321"/>
          </a:xfrm>
          <a:prstGeom prst="rect">
            <a:avLst/>
          </a:prstGeom>
          <a:noFill/>
        </p:spPr>
        <p:txBody>
          <a:bodyPr wrap="square" rtlCol="0">
            <a:spAutoFit/>
          </a:bodyPr>
          <a:lstStyle/>
          <a:p>
            <a:r>
              <a:rPr lang="en-US" dirty="0" smtClean="0"/>
              <a:t>                                                  </a:t>
            </a:r>
          </a:p>
          <a:p>
            <a:pPr algn="ctr"/>
            <a:r>
              <a:rPr lang="en-US" dirty="0" smtClean="0"/>
              <a:t>5.Experien</a:t>
            </a:r>
            <a:r>
              <a:rPr lang="ro-RO" dirty="0" smtClean="0"/>
              <a:t>ț</a:t>
            </a:r>
            <a:r>
              <a:rPr lang="en-US" dirty="0" smtClean="0"/>
              <a:t>a </a:t>
            </a:r>
            <a:r>
              <a:rPr lang="en-US" dirty="0" err="1" smtClean="0"/>
              <a:t>succesului</a:t>
            </a:r>
            <a:endParaRPr lang="en-US" dirty="0" smtClean="0"/>
          </a:p>
          <a:p>
            <a:endParaRPr lang="en-US" dirty="0"/>
          </a:p>
          <a:p>
            <a:endParaRPr lang="en-US" dirty="0"/>
          </a:p>
          <a:p>
            <a:r>
              <a:rPr lang="en-US" dirty="0"/>
              <a:t>	</a:t>
            </a:r>
            <a:r>
              <a:rPr lang="en-US" dirty="0" smtClean="0"/>
              <a:t>Am </a:t>
            </a:r>
            <a:r>
              <a:rPr lang="en-US" dirty="0" err="1" smtClean="0"/>
              <a:t>vrut</a:t>
            </a:r>
            <a:r>
              <a:rPr lang="en-US" dirty="0" smtClean="0"/>
              <a:t> s</a:t>
            </a:r>
            <a:r>
              <a:rPr lang="ro-RO" dirty="0"/>
              <a:t>ă</a:t>
            </a:r>
            <a:r>
              <a:rPr lang="en-US" dirty="0" smtClean="0"/>
              <a:t> le </a:t>
            </a:r>
            <a:r>
              <a:rPr lang="en-US" dirty="0" err="1" smtClean="0"/>
              <a:t>dau</a:t>
            </a:r>
            <a:r>
              <a:rPr lang="en-US" dirty="0" smtClean="0"/>
              <a:t> </a:t>
            </a:r>
            <a:r>
              <a:rPr lang="en-US" dirty="0" err="1" smtClean="0"/>
              <a:t>colegilor</a:t>
            </a:r>
            <a:r>
              <a:rPr lang="en-US" dirty="0" smtClean="0"/>
              <a:t> </a:t>
            </a:r>
            <a:r>
              <a:rPr lang="en-US" dirty="0" err="1" smtClean="0"/>
              <a:t>mei</a:t>
            </a:r>
            <a:r>
              <a:rPr lang="en-US" dirty="0" smtClean="0"/>
              <a:t> o </a:t>
            </a:r>
            <a:r>
              <a:rPr lang="en-US" dirty="0" err="1" smtClean="0"/>
              <a:t>oportunitate</a:t>
            </a:r>
            <a:r>
              <a:rPr lang="en-US" dirty="0" smtClean="0"/>
              <a:t> de a-</a:t>
            </a:r>
            <a:r>
              <a:rPr lang="en-US" dirty="0" err="1" smtClean="0"/>
              <a:t>si</a:t>
            </a:r>
            <a:r>
              <a:rPr lang="en-US" dirty="0" smtClean="0"/>
              <a:t> </a:t>
            </a:r>
            <a:r>
              <a:rPr lang="en-US" dirty="0" err="1" smtClean="0"/>
              <a:t>compara</a:t>
            </a:r>
            <a:r>
              <a:rPr lang="en-US" dirty="0" smtClean="0"/>
              <a:t>  </a:t>
            </a:r>
            <a:r>
              <a:rPr lang="en-US" dirty="0" err="1" smtClean="0"/>
              <a:t>ideile</a:t>
            </a:r>
            <a:r>
              <a:rPr lang="en-US" dirty="0" smtClean="0"/>
              <a:t>  cu  ale </a:t>
            </a:r>
            <a:r>
              <a:rPr lang="en-US" dirty="0" err="1" smtClean="0"/>
              <a:t>unui</a:t>
            </a:r>
            <a:r>
              <a:rPr lang="en-US" dirty="0" smtClean="0"/>
              <a:t> </a:t>
            </a:r>
            <a:r>
              <a:rPr lang="en-US" dirty="0" err="1" smtClean="0"/>
              <a:t>om</a:t>
            </a:r>
            <a:r>
              <a:rPr lang="en-US" dirty="0" smtClean="0"/>
              <a:t> de </a:t>
            </a:r>
            <a:r>
              <a:rPr lang="en-US" dirty="0" err="1" smtClean="0"/>
              <a:t>succes</a:t>
            </a:r>
            <a:r>
              <a:rPr lang="en-US" dirty="0" smtClean="0"/>
              <a:t>.</a:t>
            </a:r>
          </a:p>
          <a:p>
            <a:endParaRPr lang="en-US" dirty="0"/>
          </a:p>
          <a:p>
            <a:r>
              <a:rPr lang="en-US" dirty="0" smtClean="0"/>
              <a:t>	</a:t>
            </a:r>
            <a:r>
              <a:rPr lang="en-US" dirty="0" err="1" smtClean="0"/>
              <a:t>Eu</a:t>
            </a:r>
            <a:r>
              <a:rPr lang="ro-RO" dirty="0" smtClean="0"/>
              <a:t>,</a:t>
            </a:r>
            <a:r>
              <a:rPr lang="en-US" dirty="0" smtClean="0"/>
              <a:t> </a:t>
            </a:r>
            <a:r>
              <a:rPr lang="en-US" dirty="0" smtClean="0"/>
              <a:t>fi</a:t>
            </a:r>
            <a:r>
              <a:rPr lang="ro-RO" dirty="0" smtClean="0"/>
              <a:t>i</a:t>
            </a:r>
            <a:r>
              <a:rPr lang="en-US" dirty="0" err="1" smtClean="0"/>
              <a:t>nd</a:t>
            </a:r>
            <a:r>
              <a:rPr lang="en-US" dirty="0" smtClean="0"/>
              <a:t>  </a:t>
            </a:r>
            <a:r>
              <a:rPr lang="en-US" dirty="0" err="1" smtClean="0"/>
              <a:t>fotbalist</a:t>
            </a:r>
            <a:r>
              <a:rPr lang="ro-RO" dirty="0" smtClean="0"/>
              <a:t>, </a:t>
            </a:r>
            <a:r>
              <a:rPr lang="en-US" dirty="0" smtClean="0"/>
              <a:t>am </a:t>
            </a:r>
            <a:r>
              <a:rPr lang="en-US" dirty="0" err="1" smtClean="0"/>
              <a:t>avut</a:t>
            </a:r>
            <a:r>
              <a:rPr lang="en-US" dirty="0" smtClean="0"/>
              <a:t> </a:t>
            </a:r>
            <a:r>
              <a:rPr lang="en-US" dirty="0" err="1" smtClean="0"/>
              <a:t>ocazia</a:t>
            </a:r>
            <a:r>
              <a:rPr lang="en-US" dirty="0" smtClean="0"/>
              <a:t> de a m</a:t>
            </a:r>
            <a:r>
              <a:rPr lang="ro-RO" dirty="0" smtClean="0"/>
              <a:t>ă</a:t>
            </a:r>
            <a:r>
              <a:rPr lang="en-US" dirty="0" smtClean="0"/>
              <a:t> </a:t>
            </a:r>
            <a:r>
              <a:rPr lang="ro-RO" dirty="0"/>
              <a:t>î</a:t>
            </a:r>
            <a:r>
              <a:rPr lang="en-US" dirty="0" err="1" smtClean="0"/>
              <a:t>nt</a:t>
            </a:r>
            <a:r>
              <a:rPr lang="ro-RO" dirty="0" smtClean="0"/>
              <a:t>â</a:t>
            </a:r>
            <a:r>
              <a:rPr lang="en-US" dirty="0" err="1" smtClean="0"/>
              <a:t>lni</a:t>
            </a:r>
            <a:r>
              <a:rPr lang="en-US" dirty="0" smtClean="0"/>
              <a:t> cu </a:t>
            </a:r>
            <a:r>
              <a:rPr lang="en-US" dirty="0" err="1" smtClean="0"/>
              <a:t>oameni</a:t>
            </a:r>
            <a:r>
              <a:rPr lang="en-US" dirty="0" smtClean="0"/>
              <a:t> de </a:t>
            </a:r>
            <a:r>
              <a:rPr lang="en-US" dirty="0" err="1" smtClean="0"/>
              <a:t>succes</a:t>
            </a:r>
            <a:r>
              <a:rPr lang="en-US" dirty="0" smtClean="0"/>
              <a:t> din </a:t>
            </a:r>
            <a:r>
              <a:rPr lang="en-US" dirty="0" err="1" smtClean="0"/>
              <a:t>domeniu</a:t>
            </a:r>
            <a:r>
              <a:rPr lang="en-US" dirty="0" smtClean="0"/>
              <a:t> </a:t>
            </a:r>
            <a:r>
              <a:rPr lang="en-US" dirty="0" err="1" smtClean="0"/>
              <a:t>aceasta</a:t>
            </a:r>
            <a:r>
              <a:rPr lang="en-US" dirty="0" smtClean="0"/>
              <a:t>. </a:t>
            </a:r>
            <a:r>
              <a:rPr lang="en-US" dirty="0" err="1" smtClean="0"/>
              <a:t>Unul</a:t>
            </a:r>
            <a:r>
              <a:rPr lang="en-US" dirty="0" smtClean="0"/>
              <a:t> </a:t>
            </a:r>
            <a:r>
              <a:rPr lang="en-US" dirty="0" err="1" smtClean="0"/>
              <a:t>dintre</a:t>
            </a:r>
            <a:r>
              <a:rPr lang="en-US" dirty="0" smtClean="0"/>
              <a:t> ace</a:t>
            </a:r>
            <a:r>
              <a:rPr lang="ro-RO" dirty="0" smtClean="0"/>
              <a:t>ș</a:t>
            </a:r>
            <a:r>
              <a:rPr lang="en-US" dirty="0" err="1" smtClean="0"/>
              <a:t>tia</a:t>
            </a:r>
            <a:r>
              <a:rPr lang="en-US" dirty="0" smtClean="0"/>
              <a:t> </a:t>
            </a:r>
            <a:r>
              <a:rPr lang="en-US" dirty="0" err="1" smtClean="0"/>
              <a:t>este</a:t>
            </a:r>
            <a:r>
              <a:rPr lang="en-US" dirty="0" smtClean="0"/>
              <a:t> Adrian </a:t>
            </a:r>
            <a:r>
              <a:rPr lang="en-US" dirty="0" err="1" smtClean="0"/>
              <a:t>Neaga</a:t>
            </a:r>
            <a:r>
              <a:rPr lang="en-US" dirty="0"/>
              <a:t>.</a:t>
            </a:r>
            <a:r>
              <a:rPr lang="en-US" dirty="0" smtClean="0"/>
              <a:t> </a:t>
            </a:r>
            <a:r>
              <a:rPr lang="en-US" dirty="0"/>
              <a:t>E</a:t>
            </a:r>
            <a:r>
              <a:rPr lang="en-US" dirty="0" smtClean="0"/>
              <a:t>l </a:t>
            </a:r>
            <a:r>
              <a:rPr lang="en-US" dirty="0" err="1" smtClean="0"/>
              <a:t>este</a:t>
            </a:r>
            <a:r>
              <a:rPr lang="en-US" dirty="0" smtClean="0"/>
              <a:t> un </a:t>
            </a:r>
            <a:r>
              <a:rPr lang="en-US" dirty="0" err="1" smtClean="0"/>
              <a:t>om</a:t>
            </a:r>
            <a:r>
              <a:rPr lang="en-US" dirty="0" smtClean="0"/>
              <a:t> care a </a:t>
            </a:r>
            <a:r>
              <a:rPr lang="en-US" dirty="0" err="1" smtClean="0"/>
              <a:t>atins</a:t>
            </a:r>
            <a:r>
              <a:rPr lang="en-US" dirty="0" smtClean="0"/>
              <a:t> </a:t>
            </a:r>
            <a:r>
              <a:rPr lang="en-US" dirty="0" err="1" smtClean="0"/>
              <a:t>succesul</a:t>
            </a:r>
            <a:r>
              <a:rPr lang="en-US" dirty="0" smtClean="0"/>
              <a:t>. I-am </a:t>
            </a:r>
            <a:r>
              <a:rPr lang="en-US" dirty="0" err="1" smtClean="0"/>
              <a:t>formulat</a:t>
            </a:r>
            <a:r>
              <a:rPr lang="en-US" dirty="0" smtClean="0"/>
              <a:t> </a:t>
            </a:r>
            <a:r>
              <a:rPr lang="en-US" dirty="0" err="1" smtClean="0"/>
              <a:t>acelea</a:t>
            </a:r>
            <a:r>
              <a:rPr lang="ro-RO" dirty="0" smtClean="0"/>
              <a:t>ș</a:t>
            </a:r>
            <a:r>
              <a:rPr lang="en-US" dirty="0" smtClean="0"/>
              <a:t>i </a:t>
            </a:r>
            <a:r>
              <a:rPr lang="ro-RO" dirty="0" err="1"/>
              <a:t>î</a:t>
            </a:r>
            <a:r>
              <a:rPr lang="en-US" dirty="0" err="1" smtClean="0"/>
              <a:t>ntrebari</a:t>
            </a:r>
            <a:r>
              <a:rPr lang="en-US" dirty="0" smtClean="0"/>
              <a:t> </a:t>
            </a:r>
            <a:r>
              <a:rPr lang="en-US" dirty="0" err="1" smtClean="0"/>
              <a:t>pe</a:t>
            </a:r>
            <a:r>
              <a:rPr lang="en-US" dirty="0" smtClean="0"/>
              <a:t> care le-am </a:t>
            </a:r>
            <a:r>
              <a:rPr lang="en-US" dirty="0" err="1" smtClean="0"/>
              <a:t>formulat</a:t>
            </a:r>
            <a:r>
              <a:rPr lang="en-US" dirty="0" smtClean="0"/>
              <a:t> </a:t>
            </a:r>
            <a:r>
              <a:rPr lang="ro-RO" dirty="0" smtClean="0"/>
              <a:t>și </a:t>
            </a:r>
            <a:r>
              <a:rPr lang="en-US" dirty="0" err="1" smtClean="0"/>
              <a:t>colegilor</a:t>
            </a:r>
            <a:r>
              <a:rPr lang="ro-RO" dirty="0" smtClean="0"/>
              <a:t>,</a:t>
            </a:r>
            <a:r>
              <a:rPr lang="en-US" dirty="0" smtClean="0"/>
              <a:t> </a:t>
            </a:r>
            <a:r>
              <a:rPr lang="en-US" dirty="0" err="1" smtClean="0"/>
              <a:t>iar</a:t>
            </a:r>
            <a:r>
              <a:rPr lang="en-US" dirty="0" smtClean="0"/>
              <a:t> </a:t>
            </a:r>
            <a:r>
              <a:rPr lang="en-US" dirty="0" err="1" smtClean="0"/>
              <a:t>acesta</a:t>
            </a:r>
            <a:r>
              <a:rPr lang="en-US" dirty="0" smtClean="0"/>
              <a:t> mi-a r</a:t>
            </a:r>
            <a:r>
              <a:rPr lang="ro-RO" dirty="0"/>
              <a:t>ă</a:t>
            </a:r>
            <a:r>
              <a:rPr lang="en-US" dirty="0" err="1" smtClean="0"/>
              <a:t>spuns</a:t>
            </a:r>
            <a:r>
              <a:rPr lang="en-US" dirty="0" smtClean="0"/>
              <a:t> la </a:t>
            </a:r>
            <a:r>
              <a:rPr lang="en-US" dirty="0" err="1" smtClean="0"/>
              <a:t>ele</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3934859"/>
            <a:ext cx="1558886" cy="2362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2246" y="3139321"/>
            <a:ext cx="2474657" cy="21992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311654" y="3139321"/>
            <a:ext cx="2446106" cy="1426682"/>
          </a:xfrm>
          <a:prstGeom prst="rect">
            <a:avLst/>
          </a:prstGeom>
        </p:spPr>
      </p:pic>
      <p:pic>
        <p:nvPicPr>
          <p:cNvPr id="1026" name="Picture 2" descr="C:\Users\ABU\Downloads\Neaga in zoom.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77134" y="4762500"/>
            <a:ext cx="3189732" cy="15236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284918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78532"/>
          </a:xfrm>
          <a:prstGeom prst="rect">
            <a:avLst/>
          </a:prstGeom>
          <a:noFill/>
        </p:spPr>
        <p:txBody>
          <a:bodyPr wrap="square" rtlCol="0">
            <a:spAutoFit/>
          </a:bodyPr>
          <a:lstStyle/>
          <a:p>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ro-RO"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Concluzia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interviului</a:t>
            </a:r>
            <a:r>
              <a:rPr lang="en-US" sz="2000" dirty="0" smtClean="0">
                <a:latin typeface="Times New Roman" pitchFamily="18" charset="0"/>
                <a:cs typeface="Times New Roman" pitchFamily="18" charset="0"/>
              </a:rPr>
              <a:t> cu </a:t>
            </a:r>
            <a:r>
              <a:rPr lang="en-US" sz="2000" dirty="0" err="1" smtClean="0">
                <a:latin typeface="Times New Roman" pitchFamily="18" charset="0"/>
                <a:cs typeface="Times New Roman" pitchFamily="18" charset="0"/>
              </a:rPr>
              <a:t>domnul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Neaga</a:t>
            </a:r>
            <a:r>
              <a:rPr lang="en-US" sz="2000" dirty="0" smtClean="0">
                <a:latin typeface="Times New Roman" pitchFamily="18" charset="0"/>
                <a:cs typeface="Times New Roman" pitchFamily="18" charset="0"/>
              </a:rPr>
              <a:t> a </a:t>
            </a:r>
            <a:r>
              <a:rPr lang="en-US" sz="2000" dirty="0" err="1" smtClean="0">
                <a:latin typeface="Times New Roman" pitchFamily="18" charset="0"/>
                <a:cs typeface="Times New Roman" pitchFamily="18" charset="0"/>
              </a:rPr>
              <a:t>fost</a:t>
            </a:r>
            <a:r>
              <a:rPr lang="en-US" sz="2000" dirty="0" smtClean="0">
                <a:latin typeface="Times New Roman" pitchFamily="18" charset="0"/>
                <a:cs typeface="Times New Roman" pitchFamily="18" charset="0"/>
              </a:rPr>
              <a:t>:</a:t>
            </a:r>
            <a:endParaRPr lang="ro-RO" sz="2000" dirty="0" smtClean="0">
              <a:latin typeface="Times New Roman" pitchFamily="18" charset="0"/>
              <a:cs typeface="Times New Roman" pitchFamily="18" charset="0"/>
            </a:endParaRPr>
          </a:p>
          <a:p>
            <a:endParaRPr lang="ro-RO" sz="2000" dirty="0" smtClean="0">
              <a:latin typeface="Times New Roman" pitchFamily="18" charset="0"/>
              <a:cs typeface="Times New Roman" pitchFamily="18" charset="0"/>
            </a:endParaRPr>
          </a:p>
          <a:p>
            <a:pPr marL="1257300" lvl="2" indent="-342900">
              <a:buFont typeface="Arial" pitchFamily="34" charset="0"/>
              <a:buChar char="•"/>
            </a:pPr>
            <a:r>
              <a:rPr lang="ro-RO" sz="2000" dirty="0" smtClean="0">
                <a:latin typeface="Times New Roman" pitchFamily="18" charset="0"/>
                <a:cs typeface="Times New Roman" pitchFamily="18" charset="0"/>
              </a:rPr>
              <a:t>Î</a:t>
            </a:r>
            <a:r>
              <a:rPr lang="en-US" sz="2000" dirty="0" smtClean="0">
                <a:latin typeface="Times New Roman" pitchFamily="18" charset="0"/>
                <a:cs typeface="Times New Roman" pitchFamily="18" charset="0"/>
              </a:rPr>
              <a:t>n via</a:t>
            </a:r>
            <a:r>
              <a:rPr lang="ro-RO" sz="2000" dirty="0" smtClean="0">
                <a:latin typeface="Times New Roman" pitchFamily="18" charset="0"/>
                <a:cs typeface="Times New Roman" pitchFamily="18" charset="0"/>
              </a:rPr>
              <a:t>ță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trebuie</a:t>
            </a:r>
            <a:r>
              <a:rPr lang="en-US" sz="2000" dirty="0" smtClean="0">
                <a:latin typeface="Times New Roman" pitchFamily="18" charset="0"/>
                <a:cs typeface="Times New Roman" pitchFamily="18" charset="0"/>
              </a:rPr>
              <a:t> s</a:t>
            </a:r>
            <a:r>
              <a:rPr lang="ro-RO" sz="2000" dirty="0" smtClean="0">
                <a:latin typeface="Times New Roman" pitchFamily="18" charset="0"/>
                <a:cs typeface="Times New Roman" pitchFamily="18" charset="0"/>
              </a:rPr>
              <a:t>ă</a:t>
            </a:r>
            <a:r>
              <a:rPr lang="en-US" sz="2000" dirty="0" smtClean="0">
                <a:latin typeface="Times New Roman" pitchFamily="18" charset="0"/>
                <a:cs typeface="Times New Roman" pitchFamily="18" charset="0"/>
              </a:rPr>
              <a:t>-</a:t>
            </a:r>
            <a:r>
              <a:rPr lang="ro-RO" sz="2000" dirty="0" err="1">
                <a:latin typeface="Times New Roman" pitchFamily="18" charset="0"/>
                <a:cs typeface="Times New Roman" pitchFamily="18" charset="0"/>
              </a:rPr>
              <a:t>ț</a:t>
            </a:r>
            <a:r>
              <a:rPr lang="en-US" sz="2000" dirty="0" smtClean="0">
                <a:latin typeface="Times New Roman" pitchFamily="18" charset="0"/>
                <a:cs typeface="Times New Roman" pitchFamily="18" charset="0"/>
              </a:rPr>
              <a:t>i </a:t>
            </a:r>
            <a:r>
              <a:rPr lang="en-US" sz="2000" dirty="0" err="1" smtClean="0">
                <a:latin typeface="Times New Roman" pitchFamily="18" charset="0"/>
                <a:cs typeface="Times New Roman" pitchFamily="18" charset="0"/>
              </a:rPr>
              <a:t>urmezi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visel</a:t>
            </a:r>
            <a:r>
              <a:rPr lang="ro-RO"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trebuie</a:t>
            </a:r>
            <a:r>
              <a:rPr lang="en-US" sz="2000" dirty="0" smtClean="0">
                <a:latin typeface="Times New Roman" pitchFamily="18" charset="0"/>
                <a:cs typeface="Times New Roman" pitchFamily="18" charset="0"/>
              </a:rPr>
              <a:t> s</a:t>
            </a:r>
            <a:r>
              <a:rPr lang="ro-RO" sz="2000" dirty="0">
                <a:latin typeface="Times New Roman" pitchFamily="18" charset="0"/>
                <a:cs typeface="Times New Roman" pitchFamily="18" charset="0"/>
              </a:rPr>
              <a:t>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munce</a:t>
            </a:r>
            <a:r>
              <a:rPr lang="ro-RO" sz="2000" dirty="0" smtClean="0">
                <a:latin typeface="Times New Roman" pitchFamily="18" charset="0"/>
                <a:cs typeface="Times New Roman" pitchFamily="18" charset="0"/>
              </a:rPr>
              <a:t>ș</a:t>
            </a:r>
            <a:r>
              <a:rPr lang="en-US" sz="2000" dirty="0" err="1" smtClean="0">
                <a:latin typeface="Times New Roman" pitchFamily="18" charset="0"/>
                <a:cs typeface="Times New Roman" pitchFamily="18" charset="0"/>
              </a:rPr>
              <a:t>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mult</a:t>
            </a:r>
            <a:r>
              <a:rPr lang="en-US" sz="20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fiindcă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succesul</a:t>
            </a:r>
            <a:r>
              <a:rPr lang="en-US" sz="2000" dirty="0" smtClean="0">
                <a:latin typeface="Times New Roman" pitchFamily="18" charset="0"/>
                <a:cs typeface="Times New Roman" pitchFamily="18" charset="0"/>
              </a:rPr>
              <a:t> nu vine u</a:t>
            </a:r>
            <a:r>
              <a:rPr lang="ro-RO" sz="2000" dirty="0" smtClean="0">
                <a:latin typeface="Times New Roman" pitchFamily="18" charset="0"/>
                <a:cs typeface="Times New Roman" pitchFamily="18" charset="0"/>
              </a:rPr>
              <a:t>ș</a:t>
            </a:r>
            <a:r>
              <a:rPr lang="en-US" sz="2000" dirty="0" smtClean="0">
                <a:latin typeface="Times New Roman" pitchFamily="18" charset="0"/>
                <a:cs typeface="Times New Roman" pitchFamily="18" charset="0"/>
              </a:rPr>
              <a:t>or. A </a:t>
            </a:r>
            <a:r>
              <a:rPr lang="en-US" sz="2000" dirty="0" err="1" smtClean="0">
                <a:latin typeface="Times New Roman" pitchFamily="18" charset="0"/>
                <a:cs typeface="Times New Roman" pitchFamily="18" charset="0"/>
              </a:rPr>
              <a:t>gre</a:t>
            </a:r>
            <a:r>
              <a:rPr lang="ro-RO" sz="2000" dirty="0" smtClean="0">
                <a:latin typeface="Times New Roman" pitchFamily="18" charset="0"/>
                <a:cs typeface="Times New Roman" pitchFamily="18" charset="0"/>
              </a:rPr>
              <a:t>ș</a:t>
            </a:r>
            <a:r>
              <a:rPr lang="en-US" sz="2000" dirty="0" smtClean="0">
                <a:latin typeface="Times New Roman" pitchFamily="18" charset="0"/>
                <a:cs typeface="Times New Roman" pitchFamily="18" charset="0"/>
              </a:rPr>
              <a:t>it de </a:t>
            </a:r>
            <a:r>
              <a:rPr lang="en-US" sz="2000" dirty="0" err="1" smtClean="0">
                <a:latin typeface="Times New Roman" pitchFamily="18" charset="0"/>
                <a:cs typeface="Times New Roman" pitchFamily="18" charset="0"/>
              </a:rPr>
              <a:t>multe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ori</a:t>
            </a:r>
            <a:r>
              <a:rPr lang="en-US" sz="2000" dirty="0" smtClean="0">
                <a:latin typeface="Times New Roman" pitchFamily="18" charset="0"/>
                <a:cs typeface="Times New Roman" pitchFamily="18" charset="0"/>
              </a:rPr>
              <a:t> </a:t>
            </a:r>
            <a:r>
              <a:rPr lang="ro-RO" sz="2000" dirty="0">
                <a:latin typeface="Times New Roman" pitchFamily="18" charset="0"/>
                <a:cs typeface="Times New Roman" pitchFamily="18" charset="0"/>
              </a:rPr>
              <a:t>î</a:t>
            </a:r>
            <a:r>
              <a:rPr lang="en-US" sz="2000" dirty="0" smtClean="0">
                <a:latin typeface="Times New Roman" pitchFamily="18" charset="0"/>
                <a:cs typeface="Times New Roman" pitchFamily="18" charset="0"/>
              </a:rPr>
              <a:t>n via</a:t>
            </a:r>
            <a:r>
              <a:rPr lang="ro-RO" sz="2000" dirty="0" err="1" smtClean="0">
                <a:latin typeface="Times New Roman" pitchFamily="18" charset="0"/>
                <a:cs typeface="Times New Roman" pitchFamily="18" charset="0"/>
              </a:rPr>
              <a:t>ță</a:t>
            </a:r>
            <a:r>
              <a:rPr lang="ro-RO"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dar tocmai de </a:t>
            </a:r>
            <a:r>
              <a:rPr lang="en-US" sz="2000" dirty="0" err="1" smtClean="0">
                <a:latin typeface="Times New Roman" pitchFamily="18" charset="0"/>
                <a:cs typeface="Times New Roman" pitchFamily="18" charset="0"/>
              </a:rPr>
              <a:t>acea</a:t>
            </a:r>
            <a:r>
              <a:rPr lang="en-US" sz="2000" dirty="0" smtClean="0">
                <a:latin typeface="Times New Roman" pitchFamily="18" charset="0"/>
                <a:cs typeface="Times New Roman" pitchFamily="18" charset="0"/>
              </a:rPr>
              <a:t> a </a:t>
            </a:r>
            <a:r>
              <a:rPr lang="en-US" sz="2000" dirty="0" err="1" smtClean="0">
                <a:latin typeface="Times New Roman" pitchFamily="18" charset="0"/>
                <a:cs typeface="Times New Roman" pitchFamily="18" charset="0"/>
              </a:rPr>
              <a:t>reu</a:t>
            </a:r>
            <a:r>
              <a:rPr lang="ro-RO" sz="2000" dirty="0" smtClean="0">
                <a:latin typeface="Times New Roman" pitchFamily="18" charset="0"/>
                <a:cs typeface="Times New Roman" pitchFamily="18" charset="0"/>
              </a:rPr>
              <a:t>ș</a:t>
            </a:r>
            <a:r>
              <a:rPr lang="en-US" sz="2000" dirty="0" smtClean="0">
                <a:latin typeface="Times New Roman" pitchFamily="18" charset="0"/>
                <a:cs typeface="Times New Roman" pitchFamily="18" charset="0"/>
              </a:rPr>
              <a:t>it. </a:t>
            </a:r>
            <a:endParaRPr lang="ro-RO" sz="2000" dirty="0" smtClean="0">
              <a:latin typeface="Times New Roman" pitchFamily="18" charset="0"/>
              <a:cs typeface="Times New Roman" pitchFamily="18" charset="0"/>
            </a:endParaRPr>
          </a:p>
          <a:p>
            <a:pPr marL="1257300" lvl="2" indent="-342900">
              <a:buFont typeface="Arial" pitchFamily="34" charset="0"/>
              <a:buChar char="•"/>
            </a:pPr>
            <a:endParaRPr lang="ro-RO" sz="2000" dirty="0">
              <a:latin typeface="Times New Roman" pitchFamily="18" charset="0"/>
              <a:cs typeface="Times New Roman" pitchFamily="18" charset="0"/>
            </a:endParaRPr>
          </a:p>
          <a:p>
            <a:pPr marL="1257300" lvl="2" indent="-342900">
              <a:buFont typeface="Arial" pitchFamily="34" charset="0"/>
              <a:buChar char="•"/>
            </a:pPr>
            <a:r>
              <a:rPr lang="en-US" sz="2000" dirty="0" err="1" smtClean="0">
                <a:latin typeface="Times New Roman" pitchFamily="18" charset="0"/>
                <a:cs typeface="Times New Roman" pitchFamily="18" charset="0"/>
              </a:rPr>
              <a:t>Ori</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cate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ori</a:t>
            </a:r>
            <a:r>
              <a:rPr lang="en-US" sz="2000" dirty="0" smtClean="0">
                <a:latin typeface="Times New Roman" pitchFamily="18" charset="0"/>
                <a:cs typeface="Times New Roman" pitchFamily="18" charset="0"/>
              </a:rPr>
              <a:t> a </a:t>
            </a:r>
            <a:r>
              <a:rPr lang="en-US" sz="2000" dirty="0" err="1" smtClean="0">
                <a:latin typeface="Times New Roman" pitchFamily="18" charset="0"/>
                <a:cs typeface="Times New Roman" pitchFamily="18" charset="0"/>
              </a:rPr>
              <a:t>obosit</a:t>
            </a:r>
            <a:r>
              <a:rPr lang="en-US" sz="2000" dirty="0" smtClean="0">
                <a:latin typeface="Times New Roman" pitchFamily="18" charset="0"/>
                <a:cs typeface="Times New Roman" pitchFamily="18" charset="0"/>
              </a:rPr>
              <a:t> </a:t>
            </a:r>
            <a:r>
              <a:rPr lang="ro-RO" sz="2000" dirty="0" err="1" smtClean="0">
                <a:latin typeface="Times New Roman" pitchFamily="18" charset="0"/>
                <a:cs typeface="Times New Roman" pitchFamily="18" charset="0"/>
              </a:rPr>
              <a:t>ș</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s-a g</a:t>
            </a:r>
            <a:r>
              <a:rPr lang="ro-RO" sz="2000" dirty="0" smtClean="0">
                <a:latin typeface="Times New Roman" pitchFamily="18" charset="0"/>
                <a:cs typeface="Times New Roman" pitchFamily="18" charset="0"/>
              </a:rPr>
              <a:t>â</a:t>
            </a:r>
            <a:r>
              <a:rPr lang="en-US" sz="2000" dirty="0" err="1" smtClean="0">
                <a:latin typeface="Times New Roman" pitchFamily="18" charset="0"/>
                <a:cs typeface="Times New Roman" pitchFamily="18" charset="0"/>
              </a:rPr>
              <a:t>ndit</a:t>
            </a:r>
            <a:r>
              <a:rPr lang="en-US" sz="2000" dirty="0" smtClean="0">
                <a:latin typeface="Times New Roman" pitchFamily="18" charset="0"/>
                <a:cs typeface="Times New Roman" pitchFamily="18" charset="0"/>
              </a:rPr>
              <a:t> s</a:t>
            </a:r>
            <a:r>
              <a:rPr lang="ro-RO" sz="2000" dirty="0" smtClean="0">
                <a:latin typeface="Times New Roman" pitchFamily="18" charset="0"/>
                <a:cs typeface="Times New Roman" pitchFamily="18" charset="0"/>
              </a:rPr>
              <a:t>ă</a:t>
            </a:r>
            <a:r>
              <a:rPr lang="en-US" sz="2000" dirty="0" smtClean="0">
                <a:latin typeface="Times New Roman" pitchFamily="18" charset="0"/>
                <a:cs typeface="Times New Roman" pitchFamily="18" charset="0"/>
              </a:rPr>
              <a:t> se </a:t>
            </a:r>
            <a:r>
              <a:rPr lang="en-US" sz="2000" dirty="0" err="1" smtClean="0">
                <a:latin typeface="Times New Roman" pitchFamily="18" charset="0"/>
                <a:cs typeface="Times New Roman" pitchFamily="18" charset="0"/>
              </a:rPr>
              <a:t>opreasc</a:t>
            </a:r>
            <a:r>
              <a:rPr lang="ro-RO" sz="2000" dirty="0" smtClean="0">
                <a:latin typeface="Times New Roman" pitchFamily="18" charset="0"/>
                <a:cs typeface="Times New Roman" pitchFamily="18" charset="0"/>
              </a:rPr>
              <a:t>ă</a:t>
            </a:r>
            <a:r>
              <a:rPr lang="en-US" sz="2000" dirty="0" smtClean="0">
                <a:latin typeface="Times New Roman" pitchFamily="18" charset="0"/>
                <a:cs typeface="Times New Roman" pitchFamily="18" charset="0"/>
              </a:rPr>
              <a:t>, a </a:t>
            </a:r>
            <a:r>
              <a:rPr lang="ro-RO" sz="2000" dirty="0" err="1" smtClean="0">
                <a:latin typeface="Times New Roman" pitchFamily="18" charset="0"/>
                <a:cs typeface="Times New Roman" pitchFamily="18" charset="0"/>
              </a:rPr>
              <a:t>î</a:t>
            </a:r>
            <a:r>
              <a:rPr lang="en-US" sz="2000" dirty="0" err="1" smtClean="0">
                <a:latin typeface="Times New Roman" pitchFamily="18" charset="0"/>
                <a:cs typeface="Times New Roman" pitchFamily="18" charset="0"/>
              </a:rPr>
              <a:t>nchis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ochii</a:t>
            </a:r>
            <a:r>
              <a:rPr lang="en-US" sz="2000" dirty="0" smtClean="0">
                <a:latin typeface="Times New Roman" pitchFamily="18" charset="0"/>
                <a:cs typeface="Times New Roman" pitchFamily="18" charset="0"/>
              </a:rPr>
              <a:t> </a:t>
            </a:r>
            <a:r>
              <a:rPr lang="ro-RO" sz="2000" dirty="0" err="1">
                <a:latin typeface="Times New Roman" pitchFamily="18" charset="0"/>
                <a:cs typeface="Times New Roman" pitchFamily="18" charset="0"/>
              </a:rPr>
              <a:t>ș</a:t>
            </a:r>
            <a:r>
              <a:rPr lang="en-US" sz="2000" dirty="0" smtClean="0">
                <a:latin typeface="Times New Roman" pitchFamily="18" charset="0"/>
                <a:cs typeface="Times New Roman" pitchFamily="18" charset="0"/>
              </a:rPr>
              <a:t>i a v</a:t>
            </a:r>
            <a:r>
              <a:rPr lang="ro-RO" sz="2000" dirty="0" smtClean="0">
                <a:latin typeface="Times New Roman" pitchFamily="18" charset="0"/>
                <a:cs typeface="Times New Roman" pitchFamily="18" charset="0"/>
              </a:rPr>
              <a:t>ă</a:t>
            </a:r>
            <a:r>
              <a:rPr lang="en-US" sz="2000" dirty="0" err="1" smtClean="0">
                <a:latin typeface="Times New Roman" pitchFamily="18" charset="0"/>
                <a:cs typeface="Times New Roman" pitchFamily="18" charset="0"/>
              </a:rPr>
              <a:t>zut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vestiarul</a:t>
            </a:r>
            <a:r>
              <a:rPr lang="en-US" sz="2000" dirty="0" smtClean="0">
                <a:latin typeface="Times New Roman" pitchFamily="18" charset="0"/>
                <a:cs typeface="Times New Roman" pitchFamily="18" charset="0"/>
              </a:rPr>
              <a:t> cu </a:t>
            </a:r>
            <a:r>
              <a:rPr lang="en-US" sz="2000" dirty="0" err="1" smtClean="0">
                <a:latin typeface="Times New Roman" pitchFamily="18" charset="0"/>
                <a:cs typeface="Times New Roman" pitchFamily="18" charset="0"/>
              </a:rPr>
              <a:t>tricoul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lui</a:t>
            </a:r>
            <a:r>
              <a:rPr lang="en-US" sz="2000"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î</a:t>
            </a:r>
            <a:r>
              <a:rPr lang="en-US" sz="2000" dirty="0" smtClean="0">
                <a:latin typeface="Times New Roman" pitchFamily="18" charset="0"/>
                <a:cs typeface="Times New Roman" pitchFamily="18" charset="0"/>
              </a:rPr>
              <a:t>n </a:t>
            </a:r>
            <a:r>
              <a:rPr lang="en-US" sz="2000" dirty="0" smtClean="0">
                <a:latin typeface="Times New Roman" pitchFamily="18" charset="0"/>
                <a:cs typeface="Times New Roman" pitchFamily="18" charset="0"/>
              </a:rPr>
              <a:t>el</a:t>
            </a:r>
            <a:r>
              <a:rPr lang="ro-RO" sz="2000" dirty="0" smtClean="0">
                <a:latin typeface="Times New Roman" pitchFamily="18" charset="0"/>
                <a:cs typeface="Times New Roman" pitchFamily="18" charset="0"/>
              </a:rPr>
              <a:t> apoi</a:t>
            </a:r>
            <a:r>
              <a:rPr lang="en-US" sz="2000" dirty="0" smtClean="0">
                <a:latin typeface="Times New Roman" pitchFamily="18" charset="0"/>
                <a:cs typeface="Times New Roman" pitchFamily="18" charset="0"/>
              </a:rPr>
              <a:t> </a:t>
            </a:r>
            <a:r>
              <a:rPr lang="ro-RO" sz="2000" dirty="0" err="1">
                <a:latin typeface="Times New Roman" pitchFamily="18" charset="0"/>
                <a:cs typeface="Times New Roman" pitchFamily="18" charset="0"/>
              </a:rPr>
              <a:t>ș</a:t>
            </a:r>
            <a:r>
              <a:rPr lang="en-US" sz="2000" dirty="0" smtClean="0">
                <a:latin typeface="Times New Roman" pitchFamily="18" charset="0"/>
                <a:cs typeface="Times New Roman" pitchFamily="18" charset="0"/>
              </a:rPr>
              <a:t>i-a </a:t>
            </a:r>
            <a:r>
              <a:rPr lang="en-US" sz="2000" dirty="0" err="1" smtClean="0">
                <a:latin typeface="Times New Roman" pitchFamily="18" charset="0"/>
                <a:cs typeface="Times New Roman" pitchFamily="18" charset="0"/>
              </a:rPr>
              <a:t>deschis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ochii</a:t>
            </a:r>
            <a:r>
              <a:rPr lang="en-US" sz="2000" dirty="0" smtClean="0">
                <a:latin typeface="Times New Roman" pitchFamily="18" charset="0"/>
                <a:cs typeface="Times New Roman" pitchFamily="18" charset="0"/>
              </a:rPr>
              <a:t> </a:t>
            </a:r>
            <a:r>
              <a:rPr lang="ro-RO" sz="2000" dirty="0" err="1">
                <a:latin typeface="Times New Roman" pitchFamily="18" charset="0"/>
                <a:cs typeface="Times New Roman" pitchFamily="18" charset="0"/>
              </a:rPr>
              <a:t>ș</a:t>
            </a:r>
            <a:r>
              <a:rPr lang="en-US" sz="2000" dirty="0" smtClean="0">
                <a:latin typeface="Times New Roman" pitchFamily="18" charset="0"/>
                <a:cs typeface="Times New Roman" pitchFamily="18" charset="0"/>
              </a:rPr>
              <a:t>i a </a:t>
            </a:r>
            <a:r>
              <a:rPr lang="en-US" sz="2000" dirty="0" err="1" smtClean="0">
                <a:latin typeface="Times New Roman" pitchFamily="18" charset="0"/>
                <a:cs typeface="Times New Roman" pitchFamily="18" charset="0"/>
              </a:rPr>
              <a:t>mers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departe</a:t>
            </a:r>
            <a:r>
              <a:rPr lang="en-US" sz="2000" dirty="0" smtClean="0">
                <a:latin typeface="Times New Roman" pitchFamily="18" charset="0"/>
                <a:cs typeface="Times New Roman" pitchFamily="18" charset="0"/>
              </a:rPr>
              <a:t>.</a:t>
            </a:r>
          </a:p>
          <a:p>
            <a:pPr marL="1257300" lvl="2" indent="-342900">
              <a:buFont typeface="Arial" pitchFamily="34" charset="0"/>
              <a:buChar char="•"/>
            </a:pPr>
            <a:endParaRPr lang="en-US" sz="2000" dirty="0">
              <a:latin typeface="Times New Roman" pitchFamily="18" charset="0"/>
              <a:cs typeface="Times New Roman" pitchFamily="18" charset="0"/>
            </a:endParaRPr>
          </a:p>
          <a:p>
            <a:pPr marL="1257300" lvl="2" indent="-342900">
              <a:buFont typeface="Arial" pitchFamily="34" charset="0"/>
              <a:buChar char="•"/>
            </a:pPr>
            <a:r>
              <a:rPr lang="ro-RO" sz="2000" dirty="0">
                <a:latin typeface="Times New Roman" pitchFamily="18" charset="0"/>
                <a:cs typeface="Times New Roman" pitchFamily="18" charset="0"/>
              </a:rPr>
              <a:t>Î</a:t>
            </a:r>
            <a:r>
              <a:rPr lang="en-US" sz="2000" dirty="0" smtClean="0">
                <a:latin typeface="Times New Roman" pitchFamily="18" charset="0"/>
                <a:cs typeface="Times New Roman" pitchFamily="18" charset="0"/>
              </a:rPr>
              <a:t>n </a:t>
            </a:r>
            <a:r>
              <a:rPr lang="en-US" sz="2000" dirty="0" err="1" smtClean="0">
                <a:latin typeface="Times New Roman" pitchFamily="18" charset="0"/>
                <a:cs typeface="Times New Roman" pitchFamily="18" charset="0"/>
              </a:rPr>
              <a:t>momentele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cele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grele</a:t>
            </a:r>
            <a:r>
              <a:rPr lang="ro-RO"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atunci</a:t>
            </a:r>
            <a:r>
              <a:rPr lang="en-US" sz="2000" dirty="0" smtClean="0">
                <a:latin typeface="Times New Roman" pitchFamily="18" charset="0"/>
                <a:cs typeface="Times New Roman" pitchFamily="18" charset="0"/>
              </a:rPr>
              <a:t> c</a:t>
            </a:r>
            <a:r>
              <a:rPr lang="ro-RO" sz="2000" dirty="0" smtClean="0">
                <a:latin typeface="Times New Roman" pitchFamily="18" charset="0"/>
                <a:cs typeface="Times New Roman" pitchFamily="18" charset="0"/>
              </a:rPr>
              <a:t>â</a:t>
            </a:r>
            <a:r>
              <a:rPr lang="en-US" sz="2000" dirty="0" err="1" smtClean="0">
                <a:latin typeface="Times New Roman" pitchFamily="18" charset="0"/>
                <a:cs typeface="Times New Roman" pitchFamily="18" charset="0"/>
              </a:rPr>
              <a:t>nd</a:t>
            </a:r>
            <a:r>
              <a:rPr lang="en-US" sz="2000" dirty="0" smtClean="0">
                <a:latin typeface="Times New Roman" pitchFamily="18" charset="0"/>
                <a:cs typeface="Times New Roman" pitchFamily="18" charset="0"/>
              </a:rPr>
              <a:t> e</a:t>
            </a:r>
            <a:r>
              <a:rPr lang="ro-RO" sz="2000" dirty="0" smtClean="0">
                <a:latin typeface="Times New Roman" pitchFamily="18" charset="0"/>
                <a:cs typeface="Times New Roman" pitchFamily="18" charset="0"/>
              </a:rPr>
              <a:t>ș</a:t>
            </a:r>
            <a:r>
              <a:rPr lang="en-US" sz="2000" dirty="0" err="1" smtClean="0">
                <a:latin typeface="Times New Roman" pitchFamily="18" charset="0"/>
                <a:cs typeface="Times New Roman" pitchFamily="18" charset="0"/>
              </a:rPr>
              <a:t>ti</a:t>
            </a:r>
            <a:r>
              <a:rPr lang="en-US" sz="2000" dirty="0" smtClean="0">
                <a:latin typeface="Times New Roman" pitchFamily="18" charset="0"/>
                <a:cs typeface="Times New Roman" pitchFamily="18" charset="0"/>
              </a:rPr>
              <a:t> </a:t>
            </a:r>
            <a:r>
              <a:rPr lang="ro-RO" sz="2000" dirty="0">
                <a:latin typeface="Times New Roman" pitchFamily="18" charset="0"/>
                <a:cs typeface="Times New Roman" pitchFamily="18" charset="0"/>
              </a:rPr>
              <a:t>î</a:t>
            </a:r>
            <a:r>
              <a:rPr lang="en-US" sz="2000" dirty="0" smtClean="0">
                <a:latin typeface="Times New Roman" pitchFamily="18" charset="0"/>
                <a:cs typeface="Times New Roman" pitchFamily="18" charset="0"/>
              </a:rPr>
              <a:t>n alt</a:t>
            </a:r>
            <a:r>
              <a:rPr lang="ro-RO" sz="2000" dirty="0">
                <a:latin typeface="Times New Roman" pitchFamily="18" charset="0"/>
                <a:cs typeface="Times New Roman" pitchFamily="18" charset="0"/>
              </a:rPr>
              <a:t>ă</a:t>
            </a:r>
            <a:r>
              <a:rPr lang="en-US" sz="2000" dirty="0" smtClean="0">
                <a:latin typeface="Times New Roman" pitchFamily="18" charset="0"/>
                <a:cs typeface="Times New Roman" pitchFamily="18" charset="0"/>
              </a:rPr>
              <a:t> </a:t>
            </a:r>
            <a:r>
              <a:rPr lang="ro-RO" sz="2000" dirty="0">
                <a:latin typeface="Times New Roman" pitchFamily="18" charset="0"/>
                <a:cs typeface="Times New Roman" pitchFamily="18" charset="0"/>
              </a:rPr>
              <a:t>ț</a:t>
            </a:r>
            <a:r>
              <a:rPr lang="en-US" sz="2000" dirty="0" err="1" smtClean="0">
                <a:latin typeface="Times New Roman" pitchFamily="18" charset="0"/>
                <a:cs typeface="Times New Roman" pitchFamily="18" charset="0"/>
              </a:rPr>
              <a:t>ar</a:t>
            </a:r>
            <a:r>
              <a:rPr lang="ro-RO" sz="2000" dirty="0" smtClean="0">
                <a:latin typeface="Times New Roman" pitchFamily="18" charset="0"/>
                <a:cs typeface="Times New Roman" pitchFamily="18" charset="0"/>
              </a:rPr>
              <a:t>ă, </a:t>
            </a:r>
            <a:r>
              <a:rPr lang="en-US" sz="2000" dirty="0" smtClean="0">
                <a:latin typeface="Times New Roman" pitchFamily="18" charset="0"/>
                <a:cs typeface="Times New Roman" pitchFamily="18" charset="0"/>
              </a:rPr>
              <a:t>e important s</a:t>
            </a:r>
            <a:r>
              <a:rPr lang="ro-RO" sz="2000" dirty="0">
                <a:latin typeface="Times New Roman" pitchFamily="18" charset="0"/>
                <a:cs typeface="Times New Roman" pitchFamily="18" charset="0"/>
              </a:rPr>
              <a:t>ă</a:t>
            </a:r>
            <a:r>
              <a:rPr lang="en-US" sz="2000" dirty="0" smtClean="0">
                <a:latin typeface="Times New Roman" pitchFamily="18" charset="0"/>
                <a:cs typeface="Times New Roman" pitchFamily="18" charset="0"/>
              </a:rPr>
              <a:t>-i </a:t>
            </a:r>
            <a:r>
              <a:rPr lang="en-US" sz="2000" dirty="0" err="1" smtClean="0">
                <a:latin typeface="Times New Roman" pitchFamily="18" charset="0"/>
                <a:cs typeface="Times New Roman" pitchFamily="18" charset="0"/>
              </a:rPr>
              <a:t>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cei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dragi</a:t>
            </a:r>
            <a:r>
              <a:rPr lang="en-US" sz="2000" dirty="0" smtClean="0">
                <a:latin typeface="Times New Roman" pitchFamily="18" charset="0"/>
                <a:cs typeface="Times New Roman" pitchFamily="18" charset="0"/>
              </a:rPr>
              <a:t> l</a:t>
            </a:r>
            <a:r>
              <a:rPr lang="ro-RO" sz="2000" dirty="0" smtClean="0">
                <a:latin typeface="Times New Roman" pitchFamily="18" charset="0"/>
                <a:cs typeface="Times New Roman" pitchFamily="18" charset="0"/>
              </a:rPr>
              <a:t>â</a:t>
            </a:r>
            <a:r>
              <a:rPr lang="en-US" sz="2000" dirty="0" err="1" smtClean="0">
                <a:latin typeface="Times New Roman" pitchFamily="18" charset="0"/>
                <a:cs typeface="Times New Roman" pitchFamily="18" charset="0"/>
              </a:rPr>
              <a:t>ng</a:t>
            </a:r>
            <a:r>
              <a:rPr lang="ro-RO" sz="2000" dirty="0">
                <a:latin typeface="Times New Roman" pitchFamily="18" charset="0"/>
                <a:cs typeface="Times New Roman" pitchFamily="18" charset="0"/>
              </a:rPr>
              <a:t>ă</a:t>
            </a:r>
            <a:r>
              <a:rPr lang="en-US" sz="2000" dirty="0" smtClean="0">
                <a:latin typeface="Times New Roman" pitchFamily="18" charset="0"/>
                <a:cs typeface="Times New Roman" pitchFamily="18" charset="0"/>
              </a:rPr>
              <a:t> tine. </a:t>
            </a:r>
            <a:r>
              <a:rPr lang="en-US" sz="2000" dirty="0" err="1" smtClean="0">
                <a:latin typeface="Times New Roman" pitchFamily="18" charset="0"/>
                <a:cs typeface="Times New Roman" pitchFamily="18" charset="0"/>
              </a:rPr>
              <a:t>Dac</a:t>
            </a:r>
            <a:r>
              <a:rPr lang="ro-RO" sz="2000" dirty="0" smtClean="0">
                <a:latin typeface="Times New Roman" pitchFamily="18" charset="0"/>
                <a:cs typeface="Times New Roman" pitchFamily="18" charset="0"/>
              </a:rPr>
              <a:t>ă</a:t>
            </a:r>
            <a:r>
              <a:rPr lang="en-US" sz="2000" dirty="0" smtClean="0">
                <a:latin typeface="Times New Roman" pitchFamily="18" charset="0"/>
                <a:cs typeface="Times New Roman" pitchFamily="18" charset="0"/>
              </a:rPr>
              <a:t> nu se </a:t>
            </a:r>
            <a:r>
              <a:rPr lang="en-US" sz="2000" dirty="0" err="1" smtClean="0">
                <a:latin typeface="Times New Roman" pitchFamily="18" charset="0"/>
                <a:cs typeface="Times New Roman" pitchFamily="18" charset="0"/>
              </a:rPr>
              <a:t>poate</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s</a:t>
            </a:r>
            <a:r>
              <a:rPr lang="ro-RO" sz="2000" dirty="0" smtClean="0">
                <a:latin typeface="Times New Roman" pitchFamily="18" charset="0"/>
                <a:cs typeface="Times New Roman" pitchFamily="18" charset="0"/>
              </a:rPr>
              <a:t>ă</a:t>
            </a:r>
            <a:r>
              <a:rPr lang="en-US" sz="2000" dirty="0" smtClean="0">
                <a:latin typeface="Times New Roman" pitchFamily="18" charset="0"/>
                <a:cs typeface="Times New Roman" pitchFamily="18" charset="0"/>
              </a:rPr>
              <a:t> nu-</a:t>
            </a:r>
            <a:r>
              <a:rPr lang="ro-RO" sz="2000" dirty="0" err="1" smtClean="0">
                <a:latin typeface="Times New Roman" pitchFamily="18" charset="0"/>
                <a:cs typeface="Times New Roman" pitchFamily="18" charset="0"/>
              </a:rPr>
              <a:t>ț</a:t>
            </a:r>
            <a:r>
              <a:rPr lang="en-US" sz="2000" dirty="0" smtClean="0">
                <a:latin typeface="Times New Roman" pitchFamily="18" charset="0"/>
                <a:cs typeface="Times New Roman" pitchFamily="18" charset="0"/>
              </a:rPr>
              <a:t>i </a:t>
            </a:r>
            <a:r>
              <a:rPr lang="en-US" sz="2000" dirty="0" err="1" smtClean="0">
                <a:latin typeface="Times New Roman" pitchFamily="18" charset="0"/>
                <a:cs typeface="Times New Roman" pitchFamily="18" charset="0"/>
              </a:rPr>
              <a:t>pierzi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speran</a:t>
            </a:r>
            <a:r>
              <a:rPr lang="ro-RO" sz="2000" dirty="0" smtClean="0">
                <a:latin typeface="Times New Roman" pitchFamily="18" charset="0"/>
                <a:cs typeface="Times New Roman" pitchFamily="18" charset="0"/>
              </a:rPr>
              <a:t>ța</a:t>
            </a:r>
            <a:r>
              <a:rPr lang="en-US" sz="2000" dirty="0" smtClean="0">
                <a:latin typeface="Times New Roman" pitchFamily="18" charset="0"/>
                <a:cs typeface="Times New Roman" pitchFamily="18" charset="0"/>
              </a:rPr>
              <a:t> c</a:t>
            </a:r>
            <a:r>
              <a:rPr lang="ro-RO" sz="2000" dirty="0" smtClean="0">
                <a:latin typeface="Times New Roman" pitchFamily="18" charset="0"/>
                <a:cs typeface="Times New Roman" pitchFamily="18" charset="0"/>
              </a:rPr>
              <a:t>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vei</a:t>
            </a:r>
            <a:r>
              <a:rPr lang="en-US" sz="2000" dirty="0" smtClean="0">
                <a:latin typeface="Times New Roman" pitchFamily="18" charset="0"/>
                <a:cs typeface="Times New Roman" pitchFamily="18" charset="0"/>
              </a:rPr>
              <a:t> </a:t>
            </a:r>
            <a:r>
              <a:rPr lang="ro-RO" sz="2000" dirty="0" err="1">
                <a:latin typeface="Times New Roman" pitchFamily="18" charset="0"/>
                <a:cs typeface="Times New Roman" pitchFamily="18" charset="0"/>
              </a:rPr>
              <a:t>î</a:t>
            </a:r>
            <a:r>
              <a:rPr lang="en-US" sz="2000" dirty="0" err="1" smtClean="0">
                <a:latin typeface="Times New Roman" pitchFamily="18" charset="0"/>
                <a:cs typeface="Times New Roman" pitchFamily="18" charset="0"/>
              </a:rPr>
              <a:t>ntoarce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acas</a:t>
            </a:r>
            <a:r>
              <a:rPr lang="ro-RO" sz="2000" dirty="0" smtClean="0">
                <a:latin typeface="Times New Roman" pitchFamily="18" charset="0"/>
                <a:cs typeface="Times New Roman" pitchFamily="18" charset="0"/>
              </a:rPr>
              <a:t>ă</a:t>
            </a:r>
            <a:r>
              <a:rPr lang="en-US" sz="2000" dirty="0" smtClean="0">
                <a:latin typeface="Times New Roman" pitchFamily="18" charset="0"/>
                <a:cs typeface="Times New Roman" pitchFamily="18" charset="0"/>
              </a:rPr>
              <a:t> cu bine .</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Am </a:t>
            </a:r>
            <a:r>
              <a:rPr lang="en-US" sz="2000" dirty="0" err="1" smtClean="0">
                <a:latin typeface="Times New Roman" pitchFamily="18" charset="0"/>
                <a:cs typeface="Times New Roman" pitchFamily="18" charset="0"/>
              </a:rPr>
              <a:t>mai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aflat</a:t>
            </a:r>
            <a:r>
              <a:rPr lang="en-US" sz="2000" dirty="0" smtClean="0">
                <a:latin typeface="Times New Roman" pitchFamily="18" charset="0"/>
                <a:cs typeface="Times New Roman" pitchFamily="18" charset="0"/>
              </a:rPr>
              <a:t> de la </a:t>
            </a:r>
            <a:r>
              <a:rPr lang="en-US" sz="2000" dirty="0" err="1" smtClean="0">
                <a:latin typeface="Times New Roman" pitchFamily="18" charset="0"/>
                <a:cs typeface="Times New Roman" pitchFamily="18" charset="0"/>
              </a:rPr>
              <a:t>domnul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Neaga</a:t>
            </a:r>
            <a:r>
              <a:rPr lang="en-US" sz="2000" dirty="0" smtClean="0">
                <a:latin typeface="Times New Roman" pitchFamily="18" charset="0"/>
                <a:cs typeface="Times New Roman" pitchFamily="18" charset="0"/>
              </a:rPr>
              <a:t> c</a:t>
            </a:r>
            <a:r>
              <a:rPr lang="ro-RO" sz="2000" dirty="0">
                <a:latin typeface="Times New Roman" pitchFamily="18" charset="0"/>
                <a:cs typeface="Times New Roman" pitchFamily="18" charset="0"/>
              </a:rPr>
              <a:t>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performan</a:t>
            </a:r>
            <a:r>
              <a:rPr lang="ro-RO" sz="2000" dirty="0" smtClean="0">
                <a:latin typeface="Times New Roman" pitchFamily="18" charset="0"/>
                <a:cs typeface="Times New Roman" pitchFamily="18" charset="0"/>
              </a:rPr>
              <a:t>ț</a:t>
            </a:r>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cere</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disciplin</a:t>
            </a:r>
            <a:r>
              <a:rPr lang="ro-RO" sz="2000" dirty="0">
                <a:latin typeface="Times New Roman" pitchFamily="18" charset="0"/>
                <a:cs typeface="Times New Roman" pitchFamily="18" charset="0"/>
              </a:rPr>
              <a:t>ă</a:t>
            </a:r>
            <a:r>
              <a:rPr lang="en-US" sz="2000" dirty="0" smtClean="0">
                <a:latin typeface="Times New Roman" pitchFamily="18" charset="0"/>
                <a:cs typeface="Times New Roman" pitchFamily="18" charset="0"/>
              </a:rPr>
              <a:t>, o </a:t>
            </a:r>
            <a:r>
              <a:rPr lang="en-US" sz="2000" dirty="0" err="1" smtClean="0">
                <a:latin typeface="Times New Roman" pitchFamily="18" charset="0"/>
                <a:cs typeface="Times New Roman" pitchFamily="18" charset="0"/>
              </a:rPr>
              <a:t>copilarie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petrecut</a:t>
            </a:r>
            <a:r>
              <a:rPr lang="ro-RO" sz="2000" dirty="0" smtClean="0">
                <a:latin typeface="Times New Roman" pitchFamily="18" charset="0"/>
                <a:cs typeface="Times New Roman" pitchFamily="18" charset="0"/>
              </a:rPr>
              <a:t>ă</a:t>
            </a:r>
            <a:r>
              <a:rPr lang="en-US" sz="2000" dirty="0" smtClean="0">
                <a:latin typeface="Times New Roman" pitchFamily="18" charset="0"/>
                <a:cs typeface="Times New Roman" pitchFamily="18" charset="0"/>
              </a:rPr>
              <a:t> </a:t>
            </a:r>
            <a:r>
              <a:rPr lang="ro-RO" sz="2000" dirty="0" err="1">
                <a:latin typeface="Times New Roman" pitchFamily="18" charset="0"/>
                <a:cs typeface="Times New Roman" pitchFamily="18" charset="0"/>
              </a:rPr>
              <a:t>î</a:t>
            </a:r>
            <a:r>
              <a:rPr lang="en-US" sz="2000" dirty="0" err="1" smtClean="0">
                <a:latin typeface="Times New Roman" pitchFamily="18" charset="0"/>
                <a:cs typeface="Times New Roman" pitchFamily="18" charset="0"/>
              </a:rPr>
              <a:t>ntre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terenurile</a:t>
            </a:r>
            <a:r>
              <a:rPr lang="en-US" sz="2000" dirty="0" smtClean="0">
                <a:latin typeface="Times New Roman" pitchFamily="18" charset="0"/>
                <a:cs typeface="Times New Roman" pitchFamily="18" charset="0"/>
              </a:rPr>
              <a:t> de </a:t>
            </a:r>
            <a:r>
              <a:rPr lang="en-US" sz="2000" dirty="0" err="1" smtClean="0">
                <a:latin typeface="Times New Roman" pitchFamily="18" charset="0"/>
                <a:cs typeface="Times New Roman" pitchFamily="18" charset="0"/>
              </a:rPr>
              <a:t>antrenamente</a:t>
            </a:r>
            <a:r>
              <a:rPr lang="en-US" sz="2000" dirty="0" smtClean="0">
                <a:latin typeface="Times New Roman" pitchFamily="18" charset="0"/>
                <a:cs typeface="Times New Roman" pitchFamily="18" charset="0"/>
              </a:rPr>
              <a:t> </a:t>
            </a:r>
            <a:r>
              <a:rPr lang="ro-RO" sz="2000" dirty="0" err="1" smtClean="0">
                <a:latin typeface="Times New Roman" pitchFamily="18" charset="0"/>
                <a:cs typeface="Times New Roman" pitchFamily="18" charset="0"/>
              </a:rPr>
              <a:t>ș</a:t>
            </a:r>
            <a:r>
              <a:rPr lang="en-US" sz="2000" dirty="0" smtClean="0">
                <a:latin typeface="Times New Roman" pitchFamily="18" charset="0"/>
                <a:cs typeface="Times New Roman" pitchFamily="18" charset="0"/>
              </a:rPr>
              <a:t>i </a:t>
            </a:r>
            <a:r>
              <a:rPr lang="ro-RO" sz="2000" dirty="0" smtClean="0">
                <a:latin typeface="Times New Roman" pitchFamily="18" charset="0"/>
                <a:cs typeface="Times New Roman" pitchFamily="18" charset="0"/>
              </a:rPr>
              <a:t>ale </a:t>
            </a:r>
            <a:r>
              <a:rPr lang="en-US" sz="2000" dirty="0" err="1" smtClean="0">
                <a:latin typeface="Times New Roman" pitchFamily="18" charset="0"/>
                <a:cs typeface="Times New Roman" pitchFamily="18" charset="0"/>
              </a:rPr>
              <a:t>turneel</a:t>
            </a:r>
            <a:r>
              <a:rPr lang="ro-RO" sz="2000" dirty="0" smtClean="0">
                <a:latin typeface="Times New Roman" pitchFamily="18" charset="0"/>
                <a:cs typeface="Times New Roman" pitchFamily="18" charset="0"/>
              </a:rPr>
              <a:t>or</a:t>
            </a:r>
            <a:r>
              <a:rPr lang="en-US" sz="2000" dirty="0" smtClean="0">
                <a:latin typeface="Times New Roman" pitchFamily="18" charset="0"/>
                <a:cs typeface="Times New Roman" pitchFamily="18" charset="0"/>
              </a:rPr>
              <a:t> </a:t>
            </a:r>
            <a:r>
              <a:rPr lang="ro-RO" sz="2000" dirty="0">
                <a:latin typeface="Times New Roman" pitchFamily="18" charset="0"/>
                <a:cs typeface="Times New Roman" pitchFamily="18" charset="0"/>
              </a:rPr>
              <a:t>ș</a:t>
            </a:r>
            <a:r>
              <a:rPr lang="en-US" sz="2000" dirty="0" smtClean="0">
                <a:latin typeface="Times New Roman" pitchFamily="18" charset="0"/>
                <a:cs typeface="Times New Roman" pitchFamily="18" charset="0"/>
              </a:rPr>
              <a:t>i nu </a:t>
            </a:r>
            <a:r>
              <a:rPr lang="ro-RO" sz="2000" dirty="0" smtClean="0">
                <a:latin typeface="Times New Roman" pitchFamily="18" charset="0"/>
                <a:cs typeface="Times New Roman" pitchFamily="18" charset="0"/>
              </a:rPr>
              <a:t>î</a:t>
            </a:r>
            <a:r>
              <a:rPr lang="en-US" sz="2000" dirty="0" smtClean="0">
                <a:latin typeface="Times New Roman" pitchFamily="18" charset="0"/>
                <a:cs typeface="Times New Roman" pitchFamily="18" charset="0"/>
              </a:rPr>
              <a:t>n </a:t>
            </a:r>
            <a:r>
              <a:rPr lang="en-US" sz="2000" dirty="0" err="1" smtClean="0">
                <a:latin typeface="Times New Roman" pitchFamily="18" charset="0"/>
                <a:cs typeface="Times New Roman" pitchFamily="18" charset="0"/>
              </a:rPr>
              <a:t>ultimul</a:t>
            </a:r>
            <a:r>
              <a:rPr lang="en-US" sz="2000" dirty="0" smtClean="0">
                <a:latin typeface="Times New Roman" pitchFamily="18" charset="0"/>
                <a:cs typeface="Times New Roman" pitchFamily="18" charset="0"/>
              </a:rPr>
              <a:t> r</a:t>
            </a:r>
            <a:r>
              <a:rPr lang="ro-RO" sz="2000" dirty="0" smtClean="0">
                <a:latin typeface="Times New Roman" pitchFamily="18" charset="0"/>
                <a:cs typeface="Times New Roman" pitchFamily="18" charset="0"/>
              </a:rPr>
              <a:t>â</a:t>
            </a:r>
            <a:r>
              <a:rPr lang="en-US" sz="2000" dirty="0" err="1" smtClean="0">
                <a:latin typeface="Times New Roman" pitchFamily="18" charset="0"/>
                <a:cs typeface="Times New Roman" pitchFamily="18" charset="0"/>
              </a:rPr>
              <a:t>nd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suportul</a:t>
            </a:r>
            <a:r>
              <a:rPr lang="en-US" sz="2000" dirty="0" smtClean="0">
                <a:latin typeface="Times New Roman" pitchFamily="18" charset="0"/>
                <a:cs typeface="Times New Roman" pitchFamily="18" charset="0"/>
              </a:rPr>
              <a:t> p</a:t>
            </a:r>
            <a:r>
              <a:rPr lang="ro-RO" sz="2000" dirty="0">
                <a:latin typeface="Times New Roman" pitchFamily="18" charset="0"/>
                <a:cs typeface="Times New Roman" pitchFamily="18" charset="0"/>
              </a:rPr>
              <a:t>ă</a:t>
            </a:r>
            <a:r>
              <a:rPr lang="en-US" sz="2000" dirty="0" err="1" smtClean="0">
                <a:latin typeface="Times New Roman" pitchFamily="18" charset="0"/>
                <a:cs typeface="Times New Roman" pitchFamily="18" charset="0"/>
              </a:rPr>
              <a:t>rin</a:t>
            </a:r>
            <a:r>
              <a:rPr lang="ro-RO" sz="2000" dirty="0" smtClean="0">
                <a:latin typeface="Times New Roman" pitchFamily="18" charset="0"/>
                <a:cs typeface="Times New Roman" pitchFamily="18" charset="0"/>
              </a:rPr>
              <a:t>ț</a:t>
            </a:r>
            <a:r>
              <a:rPr lang="en-US" sz="2000" dirty="0" err="1" smtClean="0">
                <a:latin typeface="Times New Roman" pitchFamily="18" charset="0"/>
                <a:cs typeface="Times New Roman" pitchFamily="18" charset="0"/>
              </a:rPr>
              <a:t>ilor</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0999447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5948</TotalTime>
  <Words>114</Words>
  <Application>Microsoft Office PowerPoint</Application>
  <PresentationFormat>Expunere pe ecran (4:3)</PresentationFormat>
  <Paragraphs>149</Paragraphs>
  <Slides>11</Slides>
  <Notes>4</Notes>
  <HiddenSlides>1</HiddenSlides>
  <MMClips>0</MMClips>
  <ScaleCrop>false</ScaleCrop>
  <HeadingPairs>
    <vt:vector size="4" baseType="variant">
      <vt:variant>
        <vt:lpstr>Temă</vt:lpstr>
      </vt:variant>
      <vt:variant>
        <vt:i4>1</vt:i4>
      </vt:variant>
      <vt:variant>
        <vt:lpstr>Titluri diapozitive</vt:lpstr>
      </vt:variant>
      <vt:variant>
        <vt:i4>11</vt:i4>
      </vt:variant>
    </vt:vector>
  </HeadingPairs>
  <TitlesOfParts>
    <vt:vector size="12" baseType="lpstr">
      <vt:lpstr>Hardcover</vt:lpstr>
      <vt:lpstr>Prețul succesului</vt:lpstr>
      <vt:lpstr>Eu sunt Ștefan am 10 ani si invaț la Școala “Matei Basarab “din Pitești Mie îmi place fotbalul, ca sport, dar și să citesc. Cartea mea preferată este “Jurnalul unui puști”. În clasa pregătitoare ne-a întrebat doamna învățătoare ce vrem să devenim când o să fim mari. Eu am zis că vreau să fiu Messi (fotbalistul). Acum, dacă mă întrebați, lucrurile stau altfel!</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Pretul succesului</dc:title>
  <dc:creator>ABU</dc:creator>
  <cp:lastModifiedBy>User1</cp:lastModifiedBy>
  <cp:revision>100</cp:revision>
  <dcterms:created xsi:type="dcterms:W3CDTF">2020-04-04T16:27:00Z</dcterms:created>
  <dcterms:modified xsi:type="dcterms:W3CDTF">2020-04-10T14:37:58Z</dcterms:modified>
</cp:coreProperties>
</file>