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1"/>
  </p:sldMasterIdLst>
  <p:notesMasterIdLst>
    <p:notesMasterId r:id="rId17"/>
  </p:notesMasterIdLst>
  <p:sldIdLst>
    <p:sldId id="256" r:id="rId2"/>
    <p:sldId id="271" r:id="rId3"/>
    <p:sldId id="257" r:id="rId4"/>
    <p:sldId id="258" r:id="rId5"/>
    <p:sldId id="260" r:id="rId6"/>
    <p:sldId id="263" r:id="rId7"/>
    <p:sldId id="261" r:id="rId8"/>
    <p:sldId id="259" r:id="rId9"/>
    <p:sldId id="262" r:id="rId10"/>
    <p:sldId id="264" r:id="rId11"/>
    <p:sldId id="265" r:id="rId12"/>
    <p:sldId id="266" r:id="rId13"/>
    <p:sldId id="267" r:id="rId14"/>
    <p:sldId id="268" r:id="rId15"/>
    <p:sldId id="270" r:id="rId16"/>
  </p:sldIdLst>
  <p:sldSz cx="12192000" cy="6858000"/>
  <p:notesSz cx="6858000" cy="9144000"/>
  <p:defaultTextStyle>
    <a:defPPr>
      <a:defRPr lang="ro-RO"/>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2F"/>
    <a:srgbClr val="F3210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0500908-73AA-486B-97AA-2F817101B265}" type="datetimeFigureOut">
              <a:rPr lang="en-US"/>
              <a:pPr>
                <a:defRPr/>
              </a:pPr>
              <a:t>4/21/2020</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noProof="0" smtClean="0"/>
              <a:t>Clic pentru editare stiluri text Coordonator</a:t>
            </a:r>
          </a:p>
          <a:p>
            <a:pPr lvl="1"/>
            <a:r>
              <a:rPr lang="ro-RO" noProof="0" smtClean="0"/>
              <a:t>Al doilea nivel</a:t>
            </a:r>
          </a:p>
          <a:p>
            <a:pPr lvl="2"/>
            <a:r>
              <a:rPr lang="ro-RO" noProof="0" smtClean="0"/>
              <a:t>Al treilea nivel</a:t>
            </a:r>
          </a:p>
          <a:p>
            <a:pPr lvl="3"/>
            <a:r>
              <a:rPr lang="ro-RO" noProof="0" smtClean="0"/>
              <a:t>Al patrulea nivel</a:t>
            </a:r>
          </a:p>
          <a:p>
            <a:pPr lvl="4"/>
            <a:r>
              <a:rPr lang="ro-RO" noProof="0" smtClean="0"/>
              <a:t>Al cincilea nivel</a:t>
            </a:r>
            <a:endParaRPr lang="en-US" noProof="0"/>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44B4F8A-5F9F-415A-8C9F-C88DC4CBAF99}" type="slidenum">
              <a:rPr lang="en-US"/>
              <a:pPr>
                <a:defRPr/>
              </a:pPr>
              <a:t>‹#›</a:t>
            </a:fld>
            <a:endParaRPr lang="en-US"/>
          </a:p>
        </p:txBody>
      </p:sp>
    </p:spTree>
    <p:extLst>
      <p:ext uri="{BB962C8B-B14F-4D97-AF65-F5344CB8AC3E}">
        <p14:creationId xmlns:p14="http://schemas.microsoft.com/office/powerpoint/2010/main" val="14777639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stituent imagine diapozitiv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ubstituent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9700" name="Substituent număr diapozitiv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7C9E4AC-E722-4D52-9F3C-125D16461E33}" type="slidenum">
              <a:rPr lang="en-US" altLang="en-US">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17774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87 w 372"/>
              <a:gd name="T1" fmla="*/ 166 h 166"/>
              <a:gd name="T2" fmla="*/ 293 w 372"/>
              <a:gd name="T3" fmla="*/ 164 h 166"/>
              <a:gd name="T4" fmla="*/ 294 w 372"/>
              <a:gd name="T5" fmla="*/ 163 h 166"/>
              <a:gd name="T6" fmla="*/ 370 w 372"/>
              <a:gd name="T7" fmla="*/ 87 h 166"/>
              <a:gd name="T8" fmla="*/ 370 w 372"/>
              <a:gd name="T9" fmla="*/ 78 h 166"/>
              <a:gd name="T10" fmla="*/ 294 w 372"/>
              <a:gd name="T11" fmla="*/ 3 h 166"/>
              <a:gd name="T12" fmla="*/ 293 w 372"/>
              <a:gd name="T13" fmla="*/ 2 h 166"/>
              <a:gd name="T14" fmla="*/ 287 w 372"/>
              <a:gd name="T15" fmla="*/ 0 h 166"/>
              <a:gd name="T16" fmla="*/ 0 w 372"/>
              <a:gd name="T17" fmla="*/ 0 h 166"/>
              <a:gd name="T18" fmla="*/ 0 w 372"/>
              <a:gd name="T19" fmla="*/ 166 h 166"/>
              <a:gd name="T20" fmla="*/ 287 w 372"/>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o-RO" smtClean="0"/>
              <a:t>Clic pentru editare stil titlu</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5" name="Date Placeholder 3"/>
          <p:cNvSpPr>
            <a:spLocks noGrp="1"/>
          </p:cNvSpPr>
          <p:nvPr>
            <p:ph type="dt" sz="half" idx="10"/>
          </p:nvPr>
        </p:nvSpPr>
        <p:spPr/>
        <p:txBody>
          <a:bodyPr/>
          <a:lstStyle>
            <a:lvl1pPr>
              <a:defRPr/>
            </a:lvl1pPr>
          </a:lstStyle>
          <a:p>
            <a:pPr>
              <a:defRPr/>
            </a:pPr>
            <a:fld id="{AEC2D4BB-7D7B-4172-B4AF-9DEAABD13CCB}"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0D4D9ED9-94FC-4D52-B2A3-E67933CAE920}" type="slidenum">
              <a:rPr lang="ro-RO"/>
              <a:pPr>
                <a:defRPr/>
              </a:pPr>
              <a:t>‹#›</a:t>
            </a:fld>
            <a:endParaRPr lang="ro-RO"/>
          </a:p>
        </p:txBody>
      </p:sp>
    </p:spTree>
    <p:extLst>
      <p:ext uri="{BB962C8B-B14F-4D97-AF65-F5344CB8AC3E}">
        <p14:creationId xmlns:p14="http://schemas.microsoft.com/office/powerpoint/2010/main" val="1967821240"/>
      </p:ext>
    </p:extLst>
  </p:cSld>
  <p:clrMapOvr>
    <a:masterClrMapping/>
  </p:clrMapOvr>
  <p:transition advTm="3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5" name="Date Placeholder 3"/>
          <p:cNvSpPr>
            <a:spLocks noGrp="1"/>
          </p:cNvSpPr>
          <p:nvPr>
            <p:ph type="dt" sz="half" idx="10"/>
          </p:nvPr>
        </p:nvSpPr>
        <p:spPr/>
        <p:txBody>
          <a:bodyPr/>
          <a:lstStyle>
            <a:lvl1pPr>
              <a:defRPr/>
            </a:lvl1pPr>
          </a:lstStyle>
          <a:p>
            <a:pPr>
              <a:defRPr/>
            </a:pPr>
            <a:fld id="{27E1455B-AF4F-499A-80F0-59FAD5842512}"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8058EE1C-092E-466D-90DB-AC9FC65DA1A7}" type="slidenum">
              <a:rPr lang="ro-RO"/>
              <a:pPr>
                <a:defRPr/>
              </a:pPr>
              <a:t>‹#›</a:t>
            </a:fld>
            <a:endParaRPr lang="ro-RO"/>
          </a:p>
        </p:txBody>
      </p:sp>
    </p:spTree>
    <p:extLst>
      <p:ext uri="{BB962C8B-B14F-4D97-AF65-F5344CB8AC3E}">
        <p14:creationId xmlns:p14="http://schemas.microsoft.com/office/powerpoint/2010/main" val="583082280"/>
      </p:ext>
    </p:extLst>
  </p:cSld>
  <p:clrMapOvr>
    <a:masterClrMapping/>
  </p:clrMapOvr>
  <p:transition advTm="3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o-RO" smtClean="0"/>
              <a:t>Clic pentru editare stil titlu</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8" name="Date Placeholder 3"/>
          <p:cNvSpPr>
            <a:spLocks noGrp="1"/>
          </p:cNvSpPr>
          <p:nvPr>
            <p:ph type="dt" sz="half" idx="14"/>
          </p:nvPr>
        </p:nvSpPr>
        <p:spPr/>
        <p:txBody>
          <a:bodyPr/>
          <a:lstStyle>
            <a:lvl1pPr>
              <a:defRPr/>
            </a:lvl1pPr>
          </a:lstStyle>
          <a:p>
            <a:pPr>
              <a:defRPr/>
            </a:pPr>
            <a:fld id="{C0C9EF65-249B-412A-B3BE-5B832D780A0D}" type="datetimeFigureOut">
              <a:rPr lang="ro-RO"/>
              <a:pPr>
                <a:defRPr/>
              </a:pPr>
              <a:t>21.04.2020</a:t>
            </a:fld>
            <a:endParaRPr lang="ro-RO"/>
          </a:p>
        </p:txBody>
      </p:sp>
      <p:sp>
        <p:nvSpPr>
          <p:cNvPr id="9" name="Footer Placeholder 4"/>
          <p:cNvSpPr>
            <a:spLocks noGrp="1"/>
          </p:cNvSpPr>
          <p:nvPr>
            <p:ph type="ftr" sz="quarter" idx="15"/>
          </p:nvPr>
        </p:nvSpPr>
        <p:spPr/>
        <p:txBody>
          <a:bodyPr/>
          <a:lstStyle>
            <a:lvl1pPr>
              <a:defRPr/>
            </a:lvl1pPr>
          </a:lstStyle>
          <a:p>
            <a:pPr>
              <a:defRPr/>
            </a:pPr>
            <a:endParaRPr lang="ro-RO"/>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CDD6554-01F8-4764-B987-C626414A89FC}" type="slidenum">
              <a:rPr lang="ro-RO"/>
              <a:pPr>
                <a:defRPr/>
              </a:pPr>
              <a:t>‹#›</a:t>
            </a:fld>
            <a:endParaRPr lang="ro-RO"/>
          </a:p>
        </p:txBody>
      </p:sp>
    </p:spTree>
    <p:extLst>
      <p:ext uri="{BB962C8B-B14F-4D97-AF65-F5344CB8AC3E}">
        <p14:creationId xmlns:p14="http://schemas.microsoft.com/office/powerpoint/2010/main" val="3547216152"/>
      </p:ext>
    </p:extLst>
  </p:cSld>
  <p:clrMapOvr>
    <a:masterClrMapping/>
  </p:clrMapOvr>
  <p:transition advTm="3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o-RO" smtClean="0"/>
              <a:t>Clic pentru editare stil titlu</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o-RO" smtClean="0"/>
              <a:t>Clic pentru editare stiluri text Coordonator</a:t>
            </a:r>
          </a:p>
        </p:txBody>
      </p:sp>
      <p:sp>
        <p:nvSpPr>
          <p:cNvPr id="6" name="Date Placeholder 4"/>
          <p:cNvSpPr>
            <a:spLocks noGrp="1"/>
          </p:cNvSpPr>
          <p:nvPr>
            <p:ph type="dt" sz="half" idx="10"/>
          </p:nvPr>
        </p:nvSpPr>
        <p:spPr/>
        <p:txBody>
          <a:bodyPr/>
          <a:lstStyle>
            <a:lvl1pPr>
              <a:defRPr/>
            </a:lvl1pPr>
          </a:lstStyle>
          <a:p>
            <a:pPr>
              <a:defRPr/>
            </a:pPr>
            <a:fld id="{B317AF78-11E2-42BE-9484-3AA224097469}" type="datetimeFigureOut">
              <a:rPr lang="ro-RO"/>
              <a:pPr>
                <a:defRPr/>
              </a:pPr>
              <a:t>21.04.2020</a:t>
            </a:fld>
            <a:endParaRPr lang="ro-RO"/>
          </a:p>
        </p:txBody>
      </p:sp>
      <p:sp>
        <p:nvSpPr>
          <p:cNvPr id="7" name="Footer Placeholder 5"/>
          <p:cNvSpPr>
            <a:spLocks noGrp="1"/>
          </p:cNvSpPr>
          <p:nvPr>
            <p:ph type="ftr" sz="quarter" idx="11"/>
          </p:nvPr>
        </p:nvSpPr>
        <p:spPr/>
        <p:txBody>
          <a:bodyPr/>
          <a:lstStyle>
            <a:lvl1pPr>
              <a:defRPr/>
            </a:lvl1pPr>
          </a:lstStyle>
          <a:p>
            <a:pPr>
              <a:defRPr/>
            </a:pPr>
            <a:endParaRPr lang="ro-RO"/>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B1BCE9FC-3471-4226-8051-A57F25524132}" type="slidenum">
              <a:rPr lang="ro-RO"/>
              <a:pPr>
                <a:defRPr/>
              </a:pPr>
              <a:t>‹#›</a:t>
            </a:fld>
            <a:endParaRPr lang="ro-RO"/>
          </a:p>
        </p:txBody>
      </p:sp>
    </p:spTree>
    <p:extLst>
      <p:ext uri="{BB962C8B-B14F-4D97-AF65-F5344CB8AC3E}">
        <p14:creationId xmlns:p14="http://schemas.microsoft.com/office/powerpoint/2010/main" val="4018192142"/>
      </p:ext>
    </p:extLst>
  </p:cSld>
  <p:clrMapOvr>
    <a:masterClrMapping/>
  </p:clrMapOvr>
  <p:transition advTm="3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o-RO" smtClean="0"/>
              <a:t>Clic pentru editare stil titlu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o-RO" smtClean="0"/>
              <a:t>Clic pentru editare stiluri text Coordonator</a:t>
            </a:r>
          </a:p>
        </p:txBody>
      </p:sp>
      <p:sp>
        <p:nvSpPr>
          <p:cNvPr id="8" name="Date Placeholder 4"/>
          <p:cNvSpPr>
            <a:spLocks noGrp="1"/>
          </p:cNvSpPr>
          <p:nvPr>
            <p:ph type="dt" sz="half" idx="14"/>
          </p:nvPr>
        </p:nvSpPr>
        <p:spPr/>
        <p:txBody>
          <a:bodyPr/>
          <a:lstStyle>
            <a:lvl1pPr>
              <a:defRPr/>
            </a:lvl1pPr>
          </a:lstStyle>
          <a:p>
            <a:pPr>
              <a:defRPr/>
            </a:pPr>
            <a:fld id="{E258BB2A-56FF-45ED-B7A1-7457488731A0}" type="datetimeFigureOut">
              <a:rPr lang="ro-RO"/>
              <a:pPr>
                <a:defRPr/>
              </a:pPr>
              <a:t>21.04.2020</a:t>
            </a:fld>
            <a:endParaRPr lang="ro-RO"/>
          </a:p>
        </p:txBody>
      </p:sp>
      <p:sp>
        <p:nvSpPr>
          <p:cNvPr id="9" name="Footer Placeholder 5"/>
          <p:cNvSpPr>
            <a:spLocks noGrp="1"/>
          </p:cNvSpPr>
          <p:nvPr>
            <p:ph type="ftr" sz="quarter" idx="15"/>
          </p:nvPr>
        </p:nvSpPr>
        <p:spPr/>
        <p:txBody>
          <a:bodyPr/>
          <a:lstStyle>
            <a:lvl1pPr>
              <a:defRPr/>
            </a:lvl1pPr>
          </a:lstStyle>
          <a:p>
            <a:pPr>
              <a:defRPr/>
            </a:pPr>
            <a:endParaRPr lang="ro-RO"/>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2EB6803D-2A68-4CE4-AE5F-A52043FBB3E5}" type="slidenum">
              <a:rPr lang="ro-RO"/>
              <a:pPr>
                <a:defRPr/>
              </a:pPr>
              <a:t>‹#›</a:t>
            </a:fld>
            <a:endParaRPr lang="ro-RO"/>
          </a:p>
        </p:txBody>
      </p:sp>
    </p:spTree>
    <p:extLst>
      <p:ext uri="{BB962C8B-B14F-4D97-AF65-F5344CB8AC3E}">
        <p14:creationId xmlns:p14="http://schemas.microsoft.com/office/powerpoint/2010/main" val="2503089530"/>
      </p:ext>
    </p:extLst>
  </p:cSld>
  <p:clrMapOvr>
    <a:masterClrMapping/>
  </p:clrMapOvr>
  <p:transition advTm="3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o-RO" smtClean="0"/>
              <a:t>Clic pentru editare stil titlu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ro-RO" smtClean="0"/>
              <a:t>Clic pentru editare stiluri text Coordonator</a:t>
            </a:r>
          </a:p>
        </p:txBody>
      </p:sp>
      <p:sp>
        <p:nvSpPr>
          <p:cNvPr id="6" name="Date Placeholder 4"/>
          <p:cNvSpPr>
            <a:spLocks noGrp="1"/>
          </p:cNvSpPr>
          <p:nvPr>
            <p:ph type="dt" sz="half" idx="14"/>
          </p:nvPr>
        </p:nvSpPr>
        <p:spPr/>
        <p:txBody>
          <a:bodyPr/>
          <a:lstStyle>
            <a:lvl1pPr>
              <a:defRPr/>
            </a:lvl1pPr>
          </a:lstStyle>
          <a:p>
            <a:pPr>
              <a:defRPr/>
            </a:pPr>
            <a:fld id="{1C4C7EFC-D1AE-487C-B19A-C71D4057FBC8}" type="datetimeFigureOut">
              <a:rPr lang="ro-RO"/>
              <a:pPr>
                <a:defRPr/>
              </a:pPr>
              <a:t>21.04.2020</a:t>
            </a:fld>
            <a:endParaRPr lang="ro-RO"/>
          </a:p>
        </p:txBody>
      </p:sp>
      <p:sp>
        <p:nvSpPr>
          <p:cNvPr id="7" name="Footer Placeholder 5"/>
          <p:cNvSpPr>
            <a:spLocks noGrp="1"/>
          </p:cNvSpPr>
          <p:nvPr>
            <p:ph type="ftr" sz="quarter" idx="15"/>
          </p:nvPr>
        </p:nvSpPr>
        <p:spPr/>
        <p:txBody>
          <a:bodyPr/>
          <a:lstStyle>
            <a:lvl1pPr>
              <a:defRPr/>
            </a:lvl1pPr>
          </a:lstStyle>
          <a:p>
            <a:pPr>
              <a:defRPr/>
            </a:pPr>
            <a:endParaRPr lang="ro-RO"/>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8C6826F-8892-4866-AE91-B539A87D4451}" type="slidenum">
              <a:rPr lang="ro-RO"/>
              <a:pPr>
                <a:defRPr/>
              </a:pPr>
              <a:t>‹#›</a:t>
            </a:fld>
            <a:endParaRPr lang="ro-RO"/>
          </a:p>
        </p:txBody>
      </p:sp>
    </p:spTree>
    <p:extLst>
      <p:ext uri="{BB962C8B-B14F-4D97-AF65-F5344CB8AC3E}">
        <p14:creationId xmlns:p14="http://schemas.microsoft.com/office/powerpoint/2010/main" val="1915550646"/>
      </p:ext>
    </p:extLst>
  </p:cSld>
  <p:clrMapOvr>
    <a:masterClrMapping/>
  </p:clrMapOvr>
  <p:transition advTm="3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9A216CED-20C7-4545-9E6B-87BC41A34F64}"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53222173-EC27-4554-BBA9-B04FE8E8B0FC}" type="slidenum">
              <a:rPr lang="ro-RO"/>
              <a:pPr>
                <a:defRPr/>
              </a:pPr>
              <a:t>‹#›</a:t>
            </a:fld>
            <a:endParaRPr lang="ro-RO"/>
          </a:p>
        </p:txBody>
      </p:sp>
    </p:spTree>
    <p:extLst>
      <p:ext uri="{BB962C8B-B14F-4D97-AF65-F5344CB8AC3E}">
        <p14:creationId xmlns:p14="http://schemas.microsoft.com/office/powerpoint/2010/main" val="719903984"/>
      </p:ext>
    </p:extLst>
  </p:cSld>
  <p:clrMapOvr>
    <a:masterClrMapping/>
  </p:clrMapOvr>
  <p:transition advTm="3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ro-RO" smtClean="0"/>
              <a:t>Clic pentru editare stil titlu</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3A6E3A5C-9FFA-45ED-8E2F-84718E689921}"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163660F5-587B-42D6-876F-4D48940E61B5}" type="slidenum">
              <a:rPr lang="ro-RO"/>
              <a:pPr>
                <a:defRPr/>
              </a:pPr>
              <a:t>‹#›</a:t>
            </a:fld>
            <a:endParaRPr lang="ro-RO"/>
          </a:p>
        </p:txBody>
      </p:sp>
    </p:spTree>
    <p:extLst>
      <p:ext uri="{BB962C8B-B14F-4D97-AF65-F5344CB8AC3E}">
        <p14:creationId xmlns:p14="http://schemas.microsoft.com/office/powerpoint/2010/main" val="2669783527"/>
      </p:ext>
    </p:extLst>
  </p:cSld>
  <p:clrMapOvr>
    <a:masterClrMapping/>
  </p:clrMapOvr>
  <p:transition advTm="3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2925" y="624110"/>
            <a:ext cx="8911687" cy="1280890"/>
          </a:xfrm>
        </p:spPr>
        <p:txBody>
          <a:bodyPr/>
          <a:lstStyle/>
          <a:p>
            <a:r>
              <a:rPr lang="ro-RO" smtClean="0"/>
              <a:t>Clic pentru editare stil titlu</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960D0B26-2FD8-4209-93AB-7DFD51180141}"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p:txBody>
          <a:bodyPr/>
          <a:lstStyle>
            <a:lvl1pPr>
              <a:defRPr/>
            </a:lvl1pPr>
          </a:lstStyle>
          <a:p>
            <a:pPr>
              <a:defRPr/>
            </a:pPr>
            <a:fld id="{250F71CF-B774-4B0C-A8D7-5BA9F981EFF0}" type="slidenum">
              <a:rPr lang="ro-RO"/>
              <a:pPr>
                <a:defRPr/>
              </a:pPr>
              <a:t>‹#›</a:t>
            </a:fld>
            <a:endParaRPr lang="ro-RO"/>
          </a:p>
        </p:txBody>
      </p:sp>
    </p:spTree>
    <p:extLst>
      <p:ext uri="{BB962C8B-B14F-4D97-AF65-F5344CB8AC3E}">
        <p14:creationId xmlns:p14="http://schemas.microsoft.com/office/powerpoint/2010/main" val="2559672568"/>
      </p:ext>
    </p:extLst>
  </p:cSld>
  <p:clrMapOvr>
    <a:masterClrMapping/>
  </p:clrMapOvr>
  <p:transition advTm="3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5" name="Date Placeholder 3"/>
          <p:cNvSpPr>
            <a:spLocks noGrp="1"/>
          </p:cNvSpPr>
          <p:nvPr>
            <p:ph type="dt" sz="half" idx="10"/>
          </p:nvPr>
        </p:nvSpPr>
        <p:spPr/>
        <p:txBody>
          <a:bodyPr/>
          <a:lstStyle>
            <a:lvl1pPr>
              <a:defRPr/>
            </a:lvl1pPr>
          </a:lstStyle>
          <a:p>
            <a:pPr>
              <a:defRPr/>
            </a:pPr>
            <a:fld id="{9FF6E445-BCD2-4989-A561-75EF03595AE9}" type="datetimeFigureOut">
              <a:rPr lang="ro-RO"/>
              <a:pPr>
                <a:defRPr/>
              </a:pPr>
              <a:t>21.04.2020</a:t>
            </a:fld>
            <a:endParaRPr lang="ro-RO"/>
          </a:p>
        </p:txBody>
      </p:sp>
      <p:sp>
        <p:nvSpPr>
          <p:cNvPr id="6" name="Footer Placeholder 4"/>
          <p:cNvSpPr>
            <a:spLocks noGrp="1"/>
          </p:cNvSpPr>
          <p:nvPr>
            <p:ph type="ftr" sz="quarter" idx="11"/>
          </p:nvPr>
        </p:nvSpPr>
        <p:spPr/>
        <p:txBody>
          <a:bodyPr/>
          <a:lstStyle>
            <a:lvl1pPr>
              <a:defRPr/>
            </a:lvl1pPr>
          </a:lstStyle>
          <a:p>
            <a:pPr>
              <a:defRPr/>
            </a:pPr>
            <a:endParaRPr lang="ro-RO"/>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DC395F00-590E-4EE1-A5EC-BAAB60D97E3D}" type="slidenum">
              <a:rPr lang="ro-RO"/>
              <a:pPr>
                <a:defRPr/>
              </a:pPr>
              <a:t>‹#›</a:t>
            </a:fld>
            <a:endParaRPr lang="ro-RO"/>
          </a:p>
        </p:txBody>
      </p:sp>
    </p:spTree>
    <p:extLst>
      <p:ext uri="{BB962C8B-B14F-4D97-AF65-F5344CB8AC3E}">
        <p14:creationId xmlns:p14="http://schemas.microsoft.com/office/powerpoint/2010/main" val="3459506984"/>
      </p:ext>
    </p:extLst>
  </p:cSld>
  <p:clrMapOvr>
    <a:masterClrMapping/>
  </p:clrMapOvr>
  <p:transition advTm="3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6" name="Date Placeholder 4"/>
          <p:cNvSpPr>
            <a:spLocks noGrp="1"/>
          </p:cNvSpPr>
          <p:nvPr>
            <p:ph type="dt" sz="half" idx="10"/>
          </p:nvPr>
        </p:nvSpPr>
        <p:spPr/>
        <p:txBody>
          <a:bodyPr/>
          <a:lstStyle>
            <a:lvl1pPr>
              <a:defRPr/>
            </a:lvl1pPr>
          </a:lstStyle>
          <a:p>
            <a:pPr>
              <a:defRPr/>
            </a:pPr>
            <a:fld id="{A5E8C2E1-2381-47A7-8FD2-1B71FCB219E9}" type="datetimeFigureOut">
              <a:rPr lang="ro-RO"/>
              <a:pPr>
                <a:defRPr/>
              </a:pPr>
              <a:t>21.04.2020</a:t>
            </a:fld>
            <a:endParaRPr lang="ro-RO"/>
          </a:p>
        </p:txBody>
      </p:sp>
      <p:sp>
        <p:nvSpPr>
          <p:cNvPr id="7" name="Footer Placeholder 5"/>
          <p:cNvSpPr>
            <a:spLocks noGrp="1"/>
          </p:cNvSpPr>
          <p:nvPr>
            <p:ph type="ftr" sz="quarter" idx="11"/>
          </p:nvPr>
        </p:nvSpPr>
        <p:spPr/>
        <p:txBody>
          <a:bodyPr/>
          <a:lstStyle>
            <a:lvl1pPr>
              <a:defRPr/>
            </a:lvl1pPr>
          </a:lstStyle>
          <a:p>
            <a:pPr>
              <a:defRPr/>
            </a:pPr>
            <a:endParaRPr lang="ro-RO"/>
          </a:p>
        </p:txBody>
      </p:sp>
      <p:sp>
        <p:nvSpPr>
          <p:cNvPr id="9" name="Slide Number Placeholder 5"/>
          <p:cNvSpPr>
            <a:spLocks noGrp="1"/>
          </p:cNvSpPr>
          <p:nvPr>
            <p:ph type="sldNum" sz="quarter" idx="12"/>
          </p:nvPr>
        </p:nvSpPr>
        <p:spPr/>
        <p:txBody>
          <a:bodyPr/>
          <a:lstStyle>
            <a:lvl1pPr>
              <a:defRPr/>
            </a:lvl1pPr>
          </a:lstStyle>
          <a:p>
            <a:pPr>
              <a:defRPr/>
            </a:pPr>
            <a:fld id="{478C5D95-77B5-42C3-B989-BCE57F2952B4}" type="slidenum">
              <a:rPr lang="ro-RO"/>
              <a:pPr>
                <a:defRPr/>
              </a:pPr>
              <a:t>‹#›</a:t>
            </a:fld>
            <a:endParaRPr lang="ro-RO"/>
          </a:p>
        </p:txBody>
      </p:sp>
    </p:spTree>
    <p:extLst>
      <p:ext uri="{BB962C8B-B14F-4D97-AF65-F5344CB8AC3E}">
        <p14:creationId xmlns:p14="http://schemas.microsoft.com/office/powerpoint/2010/main" val="3475360782"/>
      </p:ext>
    </p:extLst>
  </p:cSld>
  <p:clrMapOvr>
    <a:masterClrMapping/>
  </p:clrMapOvr>
  <p:transition advTm="3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ro-RO" smtClean="0"/>
              <a:t>Clic pentru editare stil titlu</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8" name="Date Placeholder 6"/>
          <p:cNvSpPr>
            <a:spLocks noGrp="1"/>
          </p:cNvSpPr>
          <p:nvPr>
            <p:ph type="dt" sz="half" idx="10"/>
          </p:nvPr>
        </p:nvSpPr>
        <p:spPr/>
        <p:txBody>
          <a:bodyPr/>
          <a:lstStyle>
            <a:lvl1pPr>
              <a:defRPr/>
            </a:lvl1pPr>
          </a:lstStyle>
          <a:p>
            <a:pPr>
              <a:defRPr/>
            </a:pPr>
            <a:fld id="{981CB5AA-49AE-4BFD-BD2C-FAB5EAF4290D}" type="datetimeFigureOut">
              <a:rPr lang="ro-RO"/>
              <a:pPr>
                <a:defRPr/>
              </a:pPr>
              <a:t>21.04.2020</a:t>
            </a:fld>
            <a:endParaRPr lang="ro-RO"/>
          </a:p>
        </p:txBody>
      </p:sp>
      <p:sp>
        <p:nvSpPr>
          <p:cNvPr id="9" name="Footer Placeholder 7"/>
          <p:cNvSpPr>
            <a:spLocks noGrp="1"/>
          </p:cNvSpPr>
          <p:nvPr>
            <p:ph type="ftr" sz="quarter" idx="11"/>
          </p:nvPr>
        </p:nvSpPr>
        <p:spPr/>
        <p:txBody>
          <a:bodyPr/>
          <a:lstStyle>
            <a:lvl1pPr>
              <a:defRPr/>
            </a:lvl1pPr>
          </a:lstStyle>
          <a:p>
            <a:pPr>
              <a:defRPr/>
            </a:pPr>
            <a:endParaRPr lang="ro-RO"/>
          </a:p>
        </p:txBody>
      </p:sp>
      <p:sp>
        <p:nvSpPr>
          <p:cNvPr id="11" name="Slide Number Placeholder 5"/>
          <p:cNvSpPr>
            <a:spLocks noGrp="1"/>
          </p:cNvSpPr>
          <p:nvPr>
            <p:ph type="sldNum" sz="quarter" idx="12"/>
          </p:nvPr>
        </p:nvSpPr>
        <p:spPr/>
        <p:txBody>
          <a:bodyPr/>
          <a:lstStyle>
            <a:lvl1pPr>
              <a:defRPr/>
            </a:lvl1pPr>
          </a:lstStyle>
          <a:p>
            <a:pPr>
              <a:defRPr/>
            </a:pPr>
            <a:fld id="{E6337D45-C8E8-4210-9CB2-803D0971731C}" type="slidenum">
              <a:rPr lang="ro-RO"/>
              <a:pPr>
                <a:defRPr/>
              </a:pPr>
              <a:t>‹#›</a:t>
            </a:fld>
            <a:endParaRPr lang="ro-RO"/>
          </a:p>
        </p:txBody>
      </p:sp>
    </p:spTree>
    <p:extLst>
      <p:ext uri="{BB962C8B-B14F-4D97-AF65-F5344CB8AC3E}">
        <p14:creationId xmlns:p14="http://schemas.microsoft.com/office/powerpoint/2010/main" val="1685768369"/>
      </p:ext>
    </p:extLst>
  </p:cSld>
  <p:clrMapOvr>
    <a:masterClrMapping/>
  </p:clrMapOvr>
  <p:transition advTm="3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ro-RO" smtClean="0"/>
              <a:t>Clic pentru editare stil titlu</a:t>
            </a:r>
            <a:endParaRPr lang="en-US" dirty="0"/>
          </a:p>
        </p:txBody>
      </p:sp>
      <p:sp>
        <p:nvSpPr>
          <p:cNvPr id="4" name="Date Placeholder 2"/>
          <p:cNvSpPr>
            <a:spLocks noGrp="1"/>
          </p:cNvSpPr>
          <p:nvPr>
            <p:ph type="dt" sz="half" idx="10"/>
          </p:nvPr>
        </p:nvSpPr>
        <p:spPr/>
        <p:txBody>
          <a:bodyPr/>
          <a:lstStyle>
            <a:lvl1pPr>
              <a:defRPr/>
            </a:lvl1pPr>
          </a:lstStyle>
          <a:p>
            <a:pPr>
              <a:defRPr/>
            </a:pPr>
            <a:fld id="{E903B915-9EDB-49C5-BEE5-74B258451677}" type="datetimeFigureOut">
              <a:rPr lang="ro-RO"/>
              <a:pPr>
                <a:defRPr/>
              </a:pPr>
              <a:t>21.04.2020</a:t>
            </a:fld>
            <a:endParaRPr lang="ro-RO"/>
          </a:p>
        </p:txBody>
      </p:sp>
      <p:sp>
        <p:nvSpPr>
          <p:cNvPr id="5" name="Footer Placeholder 3"/>
          <p:cNvSpPr>
            <a:spLocks noGrp="1"/>
          </p:cNvSpPr>
          <p:nvPr>
            <p:ph type="ftr" sz="quarter" idx="11"/>
          </p:nvPr>
        </p:nvSpPr>
        <p:spPr/>
        <p:txBody>
          <a:bodyPr/>
          <a:lstStyle>
            <a:lvl1pPr>
              <a:defRPr/>
            </a:lvl1pPr>
          </a:lstStyle>
          <a:p>
            <a:pPr>
              <a:defRPr/>
            </a:pPr>
            <a:endParaRPr lang="ro-RO"/>
          </a:p>
        </p:txBody>
      </p:sp>
      <p:sp>
        <p:nvSpPr>
          <p:cNvPr id="6" name="Slide Number Placeholder 4"/>
          <p:cNvSpPr>
            <a:spLocks noGrp="1"/>
          </p:cNvSpPr>
          <p:nvPr>
            <p:ph type="sldNum" sz="quarter" idx="12"/>
          </p:nvPr>
        </p:nvSpPr>
        <p:spPr/>
        <p:txBody>
          <a:bodyPr/>
          <a:lstStyle>
            <a:lvl1pPr>
              <a:defRPr/>
            </a:lvl1pPr>
          </a:lstStyle>
          <a:p>
            <a:pPr>
              <a:defRPr/>
            </a:pPr>
            <a:fld id="{99C77938-63E0-4BBE-8B1D-609A4850E93C}" type="slidenum">
              <a:rPr lang="ro-RO"/>
              <a:pPr>
                <a:defRPr/>
              </a:pPr>
              <a:t>‹#›</a:t>
            </a:fld>
            <a:endParaRPr lang="ro-RO"/>
          </a:p>
        </p:txBody>
      </p:sp>
    </p:spTree>
    <p:extLst>
      <p:ext uri="{BB962C8B-B14F-4D97-AF65-F5344CB8AC3E}">
        <p14:creationId xmlns:p14="http://schemas.microsoft.com/office/powerpoint/2010/main" val="2745878122"/>
      </p:ext>
    </p:extLst>
  </p:cSld>
  <p:clrMapOvr>
    <a:masterClrMapping/>
  </p:clrMapOvr>
  <p:transition advTm="3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p:cNvSpPr>
            <a:spLocks noGrp="1"/>
          </p:cNvSpPr>
          <p:nvPr>
            <p:ph type="dt" sz="half" idx="10"/>
          </p:nvPr>
        </p:nvSpPr>
        <p:spPr/>
        <p:txBody>
          <a:bodyPr/>
          <a:lstStyle>
            <a:lvl1pPr>
              <a:defRPr/>
            </a:lvl1pPr>
          </a:lstStyle>
          <a:p>
            <a:pPr>
              <a:defRPr/>
            </a:pPr>
            <a:fld id="{087E6B3E-17F5-487B-8DED-C894726271E4}" type="datetimeFigureOut">
              <a:rPr lang="ro-RO"/>
              <a:pPr>
                <a:defRPr/>
              </a:pPr>
              <a:t>21.04.2020</a:t>
            </a:fld>
            <a:endParaRPr lang="ro-RO"/>
          </a:p>
        </p:txBody>
      </p:sp>
      <p:sp>
        <p:nvSpPr>
          <p:cNvPr id="4" name="Footer Placeholder 2"/>
          <p:cNvSpPr>
            <a:spLocks noGrp="1"/>
          </p:cNvSpPr>
          <p:nvPr>
            <p:ph type="ftr" sz="quarter" idx="11"/>
          </p:nvPr>
        </p:nvSpPr>
        <p:spPr/>
        <p:txBody>
          <a:bodyPr/>
          <a:lstStyle>
            <a:lvl1pPr>
              <a:defRPr/>
            </a:lvl1pPr>
          </a:lstStyle>
          <a:p>
            <a:pPr>
              <a:defRPr/>
            </a:pPr>
            <a:endParaRPr lang="ro-RO"/>
          </a:p>
        </p:txBody>
      </p:sp>
      <p:sp>
        <p:nvSpPr>
          <p:cNvPr id="5" name="Slide Number Placeholder 3"/>
          <p:cNvSpPr>
            <a:spLocks noGrp="1"/>
          </p:cNvSpPr>
          <p:nvPr>
            <p:ph type="sldNum" sz="quarter" idx="12"/>
          </p:nvPr>
        </p:nvSpPr>
        <p:spPr/>
        <p:txBody>
          <a:bodyPr/>
          <a:lstStyle>
            <a:lvl1pPr>
              <a:defRPr/>
            </a:lvl1pPr>
          </a:lstStyle>
          <a:p>
            <a:pPr>
              <a:defRPr/>
            </a:pPr>
            <a:fld id="{24874909-3C47-4687-B610-FAF563FB449D}" type="slidenum">
              <a:rPr lang="ro-RO"/>
              <a:pPr>
                <a:defRPr/>
              </a:pPr>
              <a:t>‹#›</a:t>
            </a:fld>
            <a:endParaRPr lang="ro-RO"/>
          </a:p>
        </p:txBody>
      </p:sp>
    </p:spTree>
    <p:extLst>
      <p:ext uri="{BB962C8B-B14F-4D97-AF65-F5344CB8AC3E}">
        <p14:creationId xmlns:p14="http://schemas.microsoft.com/office/powerpoint/2010/main" val="2514778511"/>
      </p:ext>
    </p:extLst>
  </p:cSld>
  <p:clrMapOvr>
    <a:masterClrMapping/>
  </p:clrMapOvr>
  <p:transition advTm="3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ro-RO" smtClean="0"/>
              <a:t>Clic pentru editare stil titlu</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6" name="Date Placeholder 4"/>
          <p:cNvSpPr>
            <a:spLocks noGrp="1"/>
          </p:cNvSpPr>
          <p:nvPr>
            <p:ph type="dt" sz="half" idx="10"/>
          </p:nvPr>
        </p:nvSpPr>
        <p:spPr/>
        <p:txBody>
          <a:bodyPr/>
          <a:lstStyle>
            <a:lvl1pPr>
              <a:defRPr/>
            </a:lvl1pPr>
          </a:lstStyle>
          <a:p>
            <a:pPr>
              <a:defRPr/>
            </a:pPr>
            <a:fld id="{B460E7B8-2CEE-435B-B935-A12D257E10F8}" type="datetimeFigureOut">
              <a:rPr lang="ro-RO"/>
              <a:pPr>
                <a:defRPr/>
              </a:pPr>
              <a:t>21.04.2020</a:t>
            </a:fld>
            <a:endParaRPr lang="ro-RO"/>
          </a:p>
        </p:txBody>
      </p:sp>
      <p:sp>
        <p:nvSpPr>
          <p:cNvPr id="7" name="Footer Placeholder 5"/>
          <p:cNvSpPr>
            <a:spLocks noGrp="1"/>
          </p:cNvSpPr>
          <p:nvPr>
            <p:ph type="ftr" sz="quarter" idx="11"/>
          </p:nvPr>
        </p:nvSpPr>
        <p:spPr/>
        <p:txBody>
          <a:bodyPr/>
          <a:lstStyle>
            <a:lvl1pPr>
              <a:defRPr/>
            </a:lvl1pPr>
          </a:lstStyle>
          <a:p>
            <a:pPr>
              <a:defRPr/>
            </a:pPr>
            <a:endParaRPr lang="ro-RO"/>
          </a:p>
        </p:txBody>
      </p:sp>
      <p:sp>
        <p:nvSpPr>
          <p:cNvPr id="8" name="Slide Number Placeholder 6"/>
          <p:cNvSpPr>
            <a:spLocks noGrp="1"/>
          </p:cNvSpPr>
          <p:nvPr>
            <p:ph type="sldNum" sz="quarter" idx="12"/>
          </p:nvPr>
        </p:nvSpPr>
        <p:spPr/>
        <p:txBody>
          <a:bodyPr/>
          <a:lstStyle>
            <a:lvl1pPr>
              <a:defRPr/>
            </a:lvl1pPr>
          </a:lstStyle>
          <a:p>
            <a:pPr>
              <a:defRPr/>
            </a:pPr>
            <a:fld id="{BA8063A0-5C91-4437-9FD0-D34B009E6BFE}" type="slidenum">
              <a:rPr lang="ro-RO"/>
              <a:pPr>
                <a:defRPr/>
              </a:pPr>
              <a:t>‹#›</a:t>
            </a:fld>
            <a:endParaRPr lang="ro-RO"/>
          </a:p>
        </p:txBody>
      </p:sp>
    </p:spTree>
    <p:extLst>
      <p:ext uri="{BB962C8B-B14F-4D97-AF65-F5344CB8AC3E}">
        <p14:creationId xmlns:p14="http://schemas.microsoft.com/office/powerpoint/2010/main" val="2428296365"/>
      </p:ext>
    </p:extLst>
  </p:cSld>
  <p:clrMapOvr>
    <a:masterClrMapping/>
  </p:clrMapOvr>
  <p:transition advTm="3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o-RO" noProof="0" smtClean="0"/>
              <a:t>Faceți clic pe pictogramă pentru a adăuga o imagine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6" name="Date Placeholder 4"/>
          <p:cNvSpPr>
            <a:spLocks noGrp="1"/>
          </p:cNvSpPr>
          <p:nvPr>
            <p:ph type="dt" sz="half" idx="10"/>
          </p:nvPr>
        </p:nvSpPr>
        <p:spPr/>
        <p:txBody>
          <a:bodyPr/>
          <a:lstStyle>
            <a:lvl1pPr>
              <a:defRPr/>
            </a:lvl1pPr>
          </a:lstStyle>
          <a:p>
            <a:pPr>
              <a:defRPr/>
            </a:pPr>
            <a:fld id="{11F060DC-C6F3-4EC8-8061-B3DF91AADBD3}" type="datetimeFigureOut">
              <a:rPr lang="ro-RO"/>
              <a:pPr>
                <a:defRPr/>
              </a:pPr>
              <a:t>21.04.2020</a:t>
            </a:fld>
            <a:endParaRPr lang="ro-RO"/>
          </a:p>
        </p:txBody>
      </p:sp>
      <p:sp>
        <p:nvSpPr>
          <p:cNvPr id="7" name="Footer Placeholder 5"/>
          <p:cNvSpPr>
            <a:spLocks noGrp="1"/>
          </p:cNvSpPr>
          <p:nvPr>
            <p:ph type="ftr" sz="quarter" idx="11"/>
          </p:nvPr>
        </p:nvSpPr>
        <p:spPr/>
        <p:txBody>
          <a:bodyPr/>
          <a:lstStyle>
            <a:lvl1pPr>
              <a:defRPr/>
            </a:lvl1pPr>
          </a:lstStyle>
          <a:p>
            <a:pPr>
              <a:defRPr/>
            </a:pPr>
            <a:endParaRPr lang="ro-RO"/>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B7C64FFB-EB71-4C82-A377-F8F0A5B1E9D3}" type="slidenum">
              <a:rPr lang="ro-RO"/>
              <a:pPr>
                <a:defRPr/>
              </a:pPr>
              <a:t>‹#›</a:t>
            </a:fld>
            <a:endParaRPr lang="ro-RO"/>
          </a:p>
        </p:txBody>
      </p:sp>
    </p:spTree>
    <p:extLst>
      <p:ext uri="{BB962C8B-B14F-4D97-AF65-F5344CB8AC3E}">
        <p14:creationId xmlns:p14="http://schemas.microsoft.com/office/powerpoint/2010/main" val="3448043884"/>
      </p:ext>
    </p:extLst>
  </p:cSld>
  <p:clrMapOvr>
    <a:masterClrMapping/>
  </p:clrMapOvr>
  <p:transition advTm="3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563"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o-RO" altLang="en-US" smtClean="0"/>
              <a:t>Clic pentru editare stil titlu</a:t>
            </a:r>
            <a:endParaRPr lang="en-US" altLang="en-US"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o-RO" altLang="en-US" smtClean="0"/>
              <a:t>Clic pentru editare stiluri text Coordonator</a:t>
            </a:r>
          </a:p>
          <a:p>
            <a:pPr lvl="1"/>
            <a:r>
              <a:rPr lang="ro-RO" altLang="en-US" smtClean="0"/>
              <a:t>Al doilea nivel</a:t>
            </a:r>
          </a:p>
          <a:p>
            <a:pPr lvl="2"/>
            <a:r>
              <a:rPr lang="ro-RO" altLang="en-US" smtClean="0"/>
              <a:t>Al treilea nivel</a:t>
            </a:r>
          </a:p>
          <a:p>
            <a:pPr lvl="3"/>
            <a:r>
              <a:rPr lang="ro-RO" altLang="en-US" smtClean="0"/>
              <a:t>Al patrulea nivel</a:t>
            </a:r>
          </a:p>
          <a:p>
            <a:pPr lvl="4"/>
            <a:r>
              <a:rPr lang="ro-RO" altLang="en-US" smtClean="0"/>
              <a:t>Al cincilea nivel</a:t>
            </a:r>
            <a:endParaRPr lang="en-US" altLang="en-US"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793A6E5E-5EF9-4BE6-89AC-C339E0E1A189}" type="datetimeFigureOut">
              <a:rPr lang="ro-RO"/>
              <a:pPr>
                <a:defRPr/>
              </a:pPr>
              <a:t>21.04.2020</a:t>
            </a:fld>
            <a:endParaRPr lang="ro-RO"/>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ro-RO"/>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lIns="91440" tIns="45720" rIns="91440" bIns="45720" rtlCol="0" anchor="ctr"/>
          <a:lstStyle>
            <a:lvl1pPr algn="r" eaLnBrk="1" fontAlgn="auto" hangingPunct="1">
              <a:spcBef>
                <a:spcPts val="0"/>
              </a:spcBef>
              <a:spcAft>
                <a:spcPts val="0"/>
              </a:spcAft>
              <a:defRPr sz="2000" smtClean="0">
                <a:solidFill>
                  <a:srgbClr val="FEFFFF"/>
                </a:solidFill>
                <a:latin typeface="+mn-lt"/>
              </a:defRPr>
            </a:lvl1pPr>
          </a:lstStyle>
          <a:p>
            <a:pPr>
              <a:defRPr/>
            </a:pPr>
            <a:fld id="{0EF5706D-30FA-4134-93FF-A26F3D80CDC1}" type="slidenum">
              <a:rPr lang="ro-RO"/>
              <a:pPr>
                <a:defRPr/>
              </a:pPr>
              <a:t>‹#›</a:t>
            </a:fld>
            <a:endParaRPr lang="ro-RO"/>
          </a:p>
        </p:txBody>
      </p:sp>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Lst>
  <p:transition advTm="33000">
    <p:fade/>
  </p:transition>
  <p:txStyles>
    <p:titleStyle>
      <a:lvl1pPr algn="l" defTabSz="457200" rtl="0" eaLnBrk="1" fontAlgn="base" hangingPunct="1">
        <a:spcBef>
          <a:spcPct val="0"/>
        </a:spcBef>
        <a:spcAft>
          <a:spcPct val="0"/>
        </a:spcAft>
        <a:defRPr sz="3600" kern="1200">
          <a:solidFill>
            <a:srgbClr val="FFFFFF"/>
          </a:solidFill>
          <a:latin typeface="+mj-lt"/>
          <a:ea typeface="+mj-ea"/>
          <a:cs typeface="+mj-cs"/>
        </a:defRPr>
      </a:lvl1pPr>
      <a:lvl2pPr algn="l" defTabSz="457200" rtl="0" eaLnBrk="1" fontAlgn="base" hangingPunct="1">
        <a:spcBef>
          <a:spcPct val="0"/>
        </a:spcBef>
        <a:spcAft>
          <a:spcPct val="0"/>
        </a:spcAft>
        <a:defRPr sz="3600">
          <a:solidFill>
            <a:srgbClr val="FFFFFF"/>
          </a:solidFill>
          <a:latin typeface="Century Gothic" panose="020B0502020202020204" pitchFamily="34" charset="0"/>
        </a:defRPr>
      </a:lvl2pPr>
      <a:lvl3pPr algn="l" defTabSz="457200" rtl="0" eaLnBrk="1" fontAlgn="base" hangingPunct="1">
        <a:spcBef>
          <a:spcPct val="0"/>
        </a:spcBef>
        <a:spcAft>
          <a:spcPct val="0"/>
        </a:spcAft>
        <a:defRPr sz="3600">
          <a:solidFill>
            <a:srgbClr val="FFFFFF"/>
          </a:solidFill>
          <a:latin typeface="Century Gothic" panose="020B0502020202020204" pitchFamily="34" charset="0"/>
        </a:defRPr>
      </a:lvl3pPr>
      <a:lvl4pPr algn="l" defTabSz="457200" rtl="0" eaLnBrk="1" fontAlgn="base" hangingPunct="1">
        <a:spcBef>
          <a:spcPct val="0"/>
        </a:spcBef>
        <a:spcAft>
          <a:spcPct val="0"/>
        </a:spcAft>
        <a:defRPr sz="3600">
          <a:solidFill>
            <a:srgbClr val="FFFFFF"/>
          </a:solidFill>
          <a:latin typeface="Century Gothic" panose="020B0502020202020204" pitchFamily="34" charset="0"/>
        </a:defRPr>
      </a:lvl4pPr>
      <a:lvl5pPr algn="l" defTabSz="457200" rtl="0" eaLnBrk="1" fontAlgn="base" hangingPunct="1">
        <a:spcBef>
          <a:spcPct val="0"/>
        </a:spcBef>
        <a:spcAft>
          <a:spcPct val="0"/>
        </a:spcAft>
        <a:defRPr sz="3600">
          <a:solidFill>
            <a:srgbClr val="FFFFFF"/>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ct val="0"/>
        </a:spcAft>
        <a:buClr>
          <a:schemeClr val="accent1"/>
        </a:buClr>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eaLnBrk="1" fontAlgn="base" hangingPunct="1">
        <a:spcBef>
          <a:spcPts val="1000"/>
        </a:spcBef>
        <a:spcAft>
          <a:spcPct val="0"/>
        </a:spcAft>
        <a:buClr>
          <a:schemeClr val="accent1"/>
        </a:buClr>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eaLnBrk="1" fontAlgn="base" hangingPunct="1">
        <a:spcBef>
          <a:spcPts val="1000"/>
        </a:spcBef>
        <a:spcAft>
          <a:spcPct val="0"/>
        </a:spcAft>
        <a:buClr>
          <a:schemeClr val="accent1"/>
        </a:buClr>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eaLnBrk="1" fontAlgn="base" hangingPunct="1">
        <a:spcBef>
          <a:spcPts val="1000"/>
        </a:spcBef>
        <a:spcAft>
          <a:spcPct val="0"/>
        </a:spcAft>
        <a:buClr>
          <a:schemeClr val="accent1"/>
        </a:buClr>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eaLnBrk="1" fontAlgn="base" hangingPunct="1">
        <a:spcBef>
          <a:spcPts val="1000"/>
        </a:spcBef>
        <a:spcAft>
          <a:spcPct val="0"/>
        </a:spcAft>
        <a:buClr>
          <a:schemeClr val="accent1"/>
        </a:buClr>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image" Target="../media/image56.jpeg"/><Relationship Id="rId16" Type="http://schemas.openxmlformats.org/officeDocument/2006/relationships/image" Target="../media/image70.jpeg"/><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u 1"/>
          <p:cNvSpPr>
            <a:spLocks noGrp="1"/>
          </p:cNvSpPr>
          <p:nvPr>
            <p:ph type="ctrTitle"/>
          </p:nvPr>
        </p:nvSpPr>
        <p:spPr>
          <a:xfrm>
            <a:off x="87313" y="0"/>
            <a:ext cx="12041187" cy="4775200"/>
          </a:xfrm>
        </p:spPr>
        <p:txBody>
          <a:bodyPr>
            <a:normAutofit/>
          </a:bodyPr>
          <a:lstStyle/>
          <a:p>
            <a:pPr algn="ctr"/>
            <a:r>
              <a:rPr lang="ro-RO" altLang="en-US" sz="4800" dirty="0" smtClean="0">
                <a:solidFill>
                  <a:srgbClr val="FF0000"/>
                </a:solidFill>
                <a:latin typeface="Birds of Paradise  Personal use" pitchFamily="2" charset="0"/>
              </a:rPr>
              <a:t>Liceul cu Program Sportiv „ Avram Iancu ” Zalău</a:t>
            </a:r>
            <a:r>
              <a:rPr lang="ro-RO" altLang="en-US" dirty="0" smtClean="0"/>
              <a:t/>
            </a:r>
            <a:br>
              <a:rPr lang="ro-RO" altLang="en-US" dirty="0" smtClean="0"/>
            </a:br>
            <a:r>
              <a:rPr lang="ro-RO" altLang="en-US" dirty="0" smtClean="0"/>
              <a:t/>
            </a:r>
            <a:br>
              <a:rPr lang="ro-RO" altLang="en-US" dirty="0" smtClean="0"/>
            </a:br>
            <a:r>
              <a:rPr lang="ro-RO" altLang="en-US" b="1" i="1" dirty="0" smtClean="0">
                <a:solidFill>
                  <a:srgbClr val="FFC000"/>
                </a:solidFill>
                <a:latin typeface="DK Jambo" panose="02000000000000000000" pitchFamily="50" charset="0"/>
                <a:ea typeface="Baskerville Old Face"/>
                <a:cs typeface="Baskerville Old Face"/>
              </a:rPr>
              <a:t>Târgul clasei a III-a B </a:t>
            </a:r>
            <a:r>
              <a:rPr lang="ro-RO" altLang="en-US" dirty="0" smtClean="0">
                <a:solidFill>
                  <a:srgbClr val="FFC000"/>
                </a:solidFill>
                <a:latin typeface="BackToSchool" panose="00000400000000000000" pitchFamily="2" charset="0"/>
              </a:rPr>
              <a:t/>
            </a:r>
            <a:br>
              <a:rPr lang="ro-RO" altLang="en-US" dirty="0" smtClean="0">
                <a:solidFill>
                  <a:srgbClr val="FFC000"/>
                </a:solidFill>
                <a:latin typeface="BackToSchool" panose="00000400000000000000" pitchFamily="2" charset="0"/>
              </a:rPr>
            </a:br>
            <a:r>
              <a:rPr lang="ro-RO" altLang="en-US" dirty="0" smtClean="0">
                <a:solidFill>
                  <a:srgbClr val="FFC000"/>
                </a:solidFill>
              </a:rPr>
              <a:t/>
            </a:r>
            <a:br>
              <a:rPr lang="ro-RO" altLang="en-US" dirty="0" smtClean="0">
                <a:solidFill>
                  <a:srgbClr val="FFC000"/>
                </a:solidFill>
              </a:rPr>
            </a:br>
            <a:r>
              <a:rPr lang="ro-RO" altLang="en-US" sz="6600" dirty="0" smtClean="0">
                <a:solidFill>
                  <a:srgbClr val="00B0F0"/>
                </a:solidFill>
                <a:latin typeface="Cursive standard" pitchFamily="2" charset="0"/>
              </a:rPr>
              <a:t>«</a:t>
            </a:r>
            <a:r>
              <a:rPr lang="ro-RO" altLang="en-US" sz="6600" b="1" dirty="0">
                <a:solidFill>
                  <a:srgbClr val="00B0F0"/>
                </a:solidFill>
                <a:latin typeface="Cursive standard" pitchFamily="2" charset="0"/>
                <a:ea typeface="Forte"/>
                <a:cs typeface="Forte"/>
              </a:rPr>
              <a:t>Banii prin ochii mei</a:t>
            </a:r>
            <a:r>
              <a:rPr lang="ro-RO" altLang="en-US" sz="6600" b="1" dirty="0" smtClean="0">
                <a:solidFill>
                  <a:srgbClr val="00B0F0"/>
                </a:solidFill>
                <a:latin typeface="Cursive standard" pitchFamily="2" charset="0"/>
                <a:ea typeface="Forte"/>
                <a:cs typeface="Forte"/>
              </a:rPr>
              <a:t>...</a:t>
            </a:r>
            <a:r>
              <a:rPr lang="ro-RO" altLang="en-US" sz="6600" dirty="0" smtClean="0">
                <a:solidFill>
                  <a:srgbClr val="00B0F0"/>
                </a:solidFill>
                <a:latin typeface="Cursive standard" pitchFamily="2" charset="0"/>
              </a:rPr>
              <a:t>»</a:t>
            </a:r>
            <a:endParaRPr lang="ro-RO" altLang="en-US" sz="6600" b="1" dirty="0" smtClean="0">
              <a:solidFill>
                <a:srgbClr val="00B0F0"/>
              </a:solidFill>
              <a:latin typeface="Cursive standard" pitchFamily="2" charset="0"/>
              <a:ea typeface="Forte"/>
              <a:cs typeface="Forte"/>
            </a:endParaRPr>
          </a:p>
        </p:txBody>
      </p:sp>
      <p:sp>
        <p:nvSpPr>
          <p:cNvPr id="19459" name="Subtitlu 2"/>
          <p:cNvSpPr>
            <a:spLocks noGrp="1"/>
          </p:cNvSpPr>
          <p:nvPr>
            <p:ph type="subTitle" idx="1"/>
          </p:nvPr>
        </p:nvSpPr>
        <p:spPr>
          <a:xfrm>
            <a:off x="6661150" y="5414963"/>
            <a:ext cx="4965700" cy="1443037"/>
          </a:xfrm>
        </p:spPr>
        <p:txBody>
          <a:bodyPr/>
          <a:lstStyle/>
          <a:p>
            <a:pPr algn="r"/>
            <a:r>
              <a:rPr lang="ro-RO" altLang="en-US" sz="3200" b="1" smtClean="0">
                <a:solidFill>
                  <a:schemeClr val="tx1"/>
                </a:solidFill>
                <a:latin typeface="DK Jambo" panose="02000000000000000000" pitchFamily="50" charset="0"/>
                <a:ea typeface="Arial Black" panose="020B0A04020102020204" pitchFamily="34" charset="0"/>
                <a:cs typeface="Arial Black" panose="020B0A04020102020204" pitchFamily="34" charset="0"/>
              </a:rPr>
              <a:t>Profesor înv. primar</a:t>
            </a:r>
          </a:p>
          <a:p>
            <a:pPr algn="r"/>
            <a:r>
              <a:rPr lang="ro-RO" altLang="en-US" sz="3200" b="1" smtClean="0">
                <a:solidFill>
                  <a:schemeClr val="tx1"/>
                </a:solidFill>
                <a:latin typeface="DK Jambo" panose="02000000000000000000" pitchFamily="50" charset="0"/>
                <a:ea typeface="Arial Black" panose="020B0A04020102020204" pitchFamily="34" charset="0"/>
                <a:cs typeface="Arial Black" panose="020B0A04020102020204" pitchFamily="34" charset="0"/>
              </a:rPr>
              <a:t> BREJE  LĂCRIMIOARA</a:t>
            </a:r>
            <a:r>
              <a:rPr lang="ro-RO" altLang="en-US" sz="2400" b="1" smtClean="0">
                <a:solidFill>
                  <a:schemeClr val="tx1"/>
                </a:solidFill>
                <a:latin typeface="DK Jambo" panose="02000000000000000000" pitchFamily="50" charset="0"/>
              </a:rPr>
              <a:t> </a:t>
            </a:r>
          </a:p>
        </p:txBody>
      </p:sp>
    </p:spTree>
  </p:cSld>
  <p:clrMapOvr>
    <a:masterClrMapping/>
  </p:clrMapOvr>
  <p:transition spd="slow" advTm="15000">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u 1"/>
          <p:cNvSpPr>
            <a:spLocks noGrp="1"/>
          </p:cNvSpPr>
          <p:nvPr>
            <p:ph type="title"/>
          </p:nvPr>
        </p:nvSpPr>
        <p:spPr>
          <a:xfrm>
            <a:off x="1524000" y="0"/>
            <a:ext cx="8912225" cy="2620963"/>
          </a:xfrm>
        </p:spPr>
        <p:txBody>
          <a:bodyPr/>
          <a:lstStyle/>
          <a:p>
            <a:r>
              <a:rPr lang="ro-RO" altLang="en-US" sz="2000" b="1" smtClean="0">
                <a:solidFill>
                  <a:srgbClr val="FFFF00"/>
                </a:solidFill>
                <a:latin typeface="Book Antiqua" panose="02040602050305030304" pitchFamily="18" charset="0"/>
              </a:rPr>
              <a:t>Apoi, totul a continuat…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Cu </a:t>
            </a:r>
            <a:r>
              <a:rPr lang="en-US" altLang="en-US" sz="2000" b="1" smtClean="0">
                <a:solidFill>
                  <a:srgbClr val="FFFF00"/>
                </a:solidFill>
                <a:latin typeface="Book Antiqua" panose="02040602050305030304" pitchFamily="18" charset="0"/>
              </a:rPr>
              <a:t>acest </a:t>
            </a:r>
            <a:r>
              <a:rPr lang="ro-RO" altLang="en-US" sz="2000" b="1" smtClean="0">
                <a:solidFill>
                  <a:srgbClr val="FFFF00"/>
                </a:solidFill>
                <a:latin typeface="Book Antiqua" panose="02040602050305030304" pitchFamily="18" charset="0"/>
              </a:rPr>
              <a:t>proiect minunat,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La care</a:t>
            </a:r>
            <a:r>
              <a:rPr lang="en-US" altLang="en-US" sz="2000" b="1" smtClean="0">
                <a:solidFill>
                  <a:srgbClr val="FFFF00"/>
                </a:solidFill>
                <a:latin typeface="Book Antiqua" panose="02040602050305030304" pitchFamily="18" charset="0"/>
              </a:rPr>
              <a:t> </a:t>
            </a:r>
            <a:r>
              <a:rPr lang="ro-RO" altLang="en-US" sz="2000" b="1" smtClean="0">
                <a:solidFill>
                  <a:srgbClr val="FFFF00"/>
                </a:solidFill>
                <a:latin typeface="Book Antiqua" panose="02040602050305030304" pitchFamily="18" charset="0"/>
              </a:rPr>
              <a:t>elevii au participat</a:t>
            </a:r>
            <a:r>
              <a:rPr lang="en-US" altLang="en-US" sz="2000" b="1" smtClean="0">
                <a:solidFill>
                  <a:srgbClr val="FFFF00"/>
                </a:solidFill>
                <a:latin typeface="Book Antiqua" panose="02040602050305030304" pitchFamily="18" charset="0"/>
              </a:rPr>
              <a:t>.</a:t>
            </a:r>
            <a:r>
              <a:rPr lang="ro-RO" altLang="en-US" sz="2000" b="1" smtClean="0">
                <a:solidFill>
                  <a:srgbClr val="FFFF00"/>
                </a:solidFill>
                <a:latin typeface="Book Antiqua" panose="02040602050305030304" pitchFamily="18" charset="0"/>
              </a:rPr>
              <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Ei au avut de calculat,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De scăzut şi de adunat…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Ce poţi face cu banii</a:t>
            </a:r>
            <a:r>
              <a:rPr lang="en-US" altLang="en-US" sz="2000" b="1" smtClean="0">
                <a:solidFill>
                  <a:srgbClr val="FFFF00"/>
                </a:solidFill>
                <a:latin typeface="Book Antiqua" panose="02040602050305030304" pitchFamily="18" charset="0"/>
              </a:rPr>
              <a:t>?</a:t>
            </a:r>
            <a:r>
              <a:rPr lang="ro-RO" altLang="en-US" sz="2000" b="1" smtClean="0">
                <a:solidFill>
                  <a:srgbClr val="FFFF00"/>
                </a:solidFill>
                <a:latin typeface="Book Antiqua" panose="02040602050305030304" pitchFamily="18" charset="0"/>
              </a:rPr>
              <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Oare </a:t>
            </a:r>
            <a:r>
              <a:rPr lang="en-US" altLang="en-US" sz="2000" b="1" smtClean="0">
                <a:solidFill>
                  <a:srgbClr val="FFFF00"/>
                </a:solidFill>
                <a:latin typeface="Book Antiqua" panose="02040602050305030304" pitchFamily="18" charset="0"/>
              </a:rPr>
              <a:t>banii </a:t>
            </a:r>
            <a:r>
              <a:rPr lang="ro-RO" altLang="en-US" sz="2000" b="1" smtClean="0">
                <a:solidFill>
                  <a:srgbClr val="FFFF00"/>
                </a:solidFill>
                <a:latin typeface="Book Antiqua" panose="02040602050305030304" pitchFamily="18" charset="0"/>
              </a:rPr>
              <a:t>au valoare</a:t>
            </a:r>
            <a:r>
              <a:rPr lang="en-US" altLang="en-US" sz="2000" b="1" smtClean="0">
                <a:solidFill>
                  <a:srgbClr val="FFFF00"/>
                </a:solidFill>
                <a:latin typeface="Book Antiqua" panose="02040602050305030304" pitchFamily="18" charset="0"/>
              </a:rPr>
              <a:t>?</a:t>
            </a:r>
          </a:p>
        </p:txBody>
      </p:sp>
      <p:pic>
        <p:nvPicPr>
          <p:cNvPr id="27651" name="I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195763"/>
            <a:ext cx="1922463"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563" y="4195763"/>
            <a:ext cx="192405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in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5463" y="4200525"/>
            <a:ext cx="192246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in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6350" y="4200525"/>
            <a:ext cx="19272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in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0513" y="4195763"/>
            <a:ext cx="1909762"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in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750" y="4203700"/>
            <a:ext cx="19161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agin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29900" y="85725"/>
            <a:ext cx="1422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Imagin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96375" y="85725"/>
            <a:ext cx="1422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Imagin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83488" y="74613"/>
            <a:ext cx="14017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Imagine 13"/>
          <p:cNvPicPr>
            <a:picLocks noChangeAspect="1"/>
          </p:cNvPicPr>
          <p:nvPr/>
        </p:nvPicPr>
        <p:blipFill>
          <a:blip r:embed="rId11">
            <a:extLst>
              <a:ext uri="{28A0092B-C50C-407E-A947-70E740481C1C}">
                <a14:useLocalDpi xmlns:a14="http://schemas.microsoft.com/office/drawing/2010/main" val="0"/>
              </a:ext>
            </a:extLst>
          </a:blip>
          <a:srcRect t="15318" r="10646"/>
          <a:stretch>
            <a:fillRect/>
          </a:stretch>
        </p:blipFill>
        <p:spPr bwMode="auto">
          <a:xfrm>
            <a:off x="6010275" y="68263"/>
            <a:ext cx="14097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Imagin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601325" y="2095500"/>
            <a:ext cx="1492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Imagin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91600" y="2095500"/>
            <a:ext cx="1492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Imagine 1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9338" y="2095500"/>
            <a:ext cx="15335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Imagine 1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2725" y="2338388"/>
            <a:ext cx="131127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Imagine 18"/>
          <p:cNvPicPr>
            <a:picLocks noChangeAspect="1"/>
          </p:cNvPicPr>
          <p:nvPr/>
        </p:nvPicPr>
        <p:blipFill>
          <a:blip r:embed="rId16">
            <a:extLst>
              <a:ext uri="{28A0092B-C50C-407E-A947-70E740481C1C}">
                <a14:useLocalDpi xmlns:a14="http://schemas.microsoft.com/office/drawing/2010/main" val="0"/>
              </a:ext>
            </a:extLst>
          </a:blip>
          <a:srcRect t="19797" r="14600"/>
          <a:stretch>
            <a:fillRect/>
          </a:stretch>
        </p:blipFill>
        <p:spPr bwMode="auto">
          <a:xfrm>
            <a:off x="1671638" y="2338388"/>
            <a:ext cx="13430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Imagine 19"/>
          <p:cNvPicPr>
            <a:picLocks noChangeAspect="1"/>
          </p:cNvPicPr>
          <p:nvPr/>
        </p:nvPicPr>
        <p:blipFill>
          <a:blip r:embed="rId17">
            <a:extLst>
              <a:ext uri="{28A0092B-C50C-407E-A947-70E740481C1C}">
                <a14:useLocalDpi xmlns:a14="http://schemas.microsoft.com/office/drawing/2010/main" val="0"/>
              </a:ext>
            </a:extLst>
          </a:blip>
          <a:srcRect t="23137"/>
          <a:stretch>
            <a:fillRect/>
          </a:stretch>
        </p:blipFill>
        <p:spPr bwMode="auto">
          <a:xfrm>
            <a:off x="3556000" y="2181225"/>
            <a:ext cx="33035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95438" y="14288"/>
            <a:ext cx="8912225" cy="1281112"/>
          </a:xfrm>
        </p:spPr>
        <p:txBody>
          <a:bodyPr rtlCol="0">
            <a:normAutofit fontScale="90000"/>
          </a:bodyPr>
          <a:lstStyle/>
          <a:p>
            <a:pPr fontAlgn="auto">
              <a:spcAft>
                <a:spcPts val="0"/>
              </a:spcAft>
              <a:defRPr/>
            </a:pPr>
            <a:r>
              <a:rPr lang="en-US" sz="2800" b="1" dirty="0" err="1" smtClean="0">
                <a:solidFill>
                  <a:srgbClr val="FFFF00"/>
                </a:solidFill>
                <a:latin typeface="Book Antiqua" panose="02040602050305030304" pitchFamily="18" charset="0"/>
              </a:rPr>
              <a:t>Pe</a:t>
            </a:r>
            <a:r>
              <a:rPr lang="en-US" sz="2800" b="1" dirty="0" smtClean="0">
                <a:solidFill>
                  <a:srgbClr val="FFFF00"/>
                </a:solidFill>
                <a:latin typeface="Book Antiqua" panose="02040602050305030304" pitchFamily="18" charset="0"/>
              </a:rPr>
              <a:t> </a:t>
            </a:r>
            <a:r>
              <a:rPr lang="en-US" sz="2800" b="1" dirty="0" err="1" smtClean="0">
                <a:solidFill>
                  <a:srgbClr val="FFFF00"/>
                </a:solidFill>
                <a:latin typeface="Book Antiqua" panose="02040602050305030304" pitchFamily="18" charset="0"/>
              </a:rPr>
              <a:t>inimioare</a:t>
            </a:r>
            <a:r>
              <a:rPr lang="en-US" sz="2800" b="1" dirty="0" smtClean="0">
                <a:solidFill>
                  <a:srgbClr val="FFFF00"/>
                </a:solidFill>
                <a:latin typeface="Book Antiqua" panose="02040602050305030304" pitchFamily="18" charset="0"/>
              </a:rPr>
              <a:t> au </a:t>
            </a:r>
            <a:r>
              <a:rPr lang="en-US" sz="2800" b="1" dirty="0" err="1" smtClean="0">
                <a:solidFill>
                  <a:srgbClr val="FFFF00"/>
                </a:solidFill>
                <a:latin typeface="Book Antiqua" panose="02040602050305030304" pitchFamily="18" charset="0"/>
              </a:rPr>
              <a:t>calcula</a:t>
            </a:r>
            <a:r>
              <a:rPr lang="ro-RO" sz="2800" b="1" dirty="0" smtClean="0">
                <a:solidFill>
                  <a:srgbClr val="FFFF00"/>
                </a:solidFill>
                <a:latin typeface="Book Antiqua" panose="02040602050305030304" pitchFamily="18" charset="0"/>
              </a:rPr>
              <a:t>t,</a:t>
            </a:r>
            <a:br>
              <a:rPr lang="ro-RO" sz="2800" b="1" dirty="0" smtClean="0">
                <a:solidFill>
                  <a:srgbClr val="FFFF00"/>
                </a:solidFill>
                <a:latin typeface="Book Antiqua" panose="02040602050305030304" pitchFamily="18" charset="0"/>
              </a:rPr>
            </a:br>
            <a:r>
              <a:rPr lang="ro-RO" sz="2800" b="1" dirty="0" smtClean="0">
                <a:solidFill>
                  <a:srgbClr val="FFFF00"/>
                </a:solidFill>
                <a:latin typeface="Book Antiqua" panose="02040602050305030304" pitchFamily="18" charset="0"/>
              </a:rPr>
              <a:t>Iar pe frunze au gravat…</a:t>
            </a:r>
            <a:r>
              <a:rPr lang="en-US" sz="2800" b="1" dirty="0" smtClean="0">
                <a:solidFill>
                  <a:srgbClr val="FFFF00"/>
                </a:solidFill>
                <a:latin typeface="Book Antiqua" panose="02040602050305030304" pitchFamily="18" charset="0"/>
              </a:rPr>
              <a:t/>
            </a:r>
            <a:br>
              <a:rPr lang="en-US" sz="2800" b="1" dirty="0" smtClean="0">
                <a:solidFill>
                  <a:srgbClr val="FFFF00"/>
                </a:solidFill>
                <a:latin typeface="Book Antiqua" panose="02040602050305030304" pitchFamily="18" charset="0"/>
              </a:rPr>
            </a:br>
            <a:r>
              <a:rPr lang="ro-RO" sz="2800" b="1" dirty="0" smtClean="0">
                <a:solidFill>
                  <a:srgbClr val="FFFF00"/>
                </a:solidFill>
                <a:latin typeface="Book Antiqua" panose="02040602050305030304" pitchFamily="18" charset="0"/>
              </a:rPr>
              <a:t>Ceea ce </a:t>
            </a:r>
            <a:r>
              <a:rPr lang="en-US" sz="2800" b="1" dirty="0" smtClean="0">
                <a:solidFill>
                  <a:srgbClr val="FFFF00"/>
                </a:solidFill>
                <a:latin typeface="Book Antiqua" panose="02040602050305030304" pitchFamily="18" charset="0"/>
              </a:rPr>
              <a:t>cu </a:t>
            </a:r>
            <a:r>
              <a:rPr lang="en-US" sz="2800" b="1" dirty="0" err="1" smtClean="0">
                <a:solidFill>
                  <a:srgbClr val="FFFF00"/>
                </a:solidFill>
                <a:latin typeface="Book Antiqua" panose="02040602050305030304" pitchFamily="18" charset="0"/>
              </a:rPr>
              <a:t>mintea</a:t>
            </a:r>
            <a:r>
              <a:rPr lang="en-US" sz="2800" b="1" dirty="0" smtClean="0">
                <a:solidFill>
                  <a:srgbClr val="FFFF00"/>
                </a:solidFill>
                <a:latin typeface="Book Antiqua" panose="02040602050305030304" pitchFamily="18" charset="0"/>
              </a:rPr>
              <a:t> au </a:t>
            </a:r>
            <a:r>
              <a:rPr lang="en-US" sz="2800" b="1" dirty="0" err="1" smtClean="0">
                <a:solidFill>
                  <a:srgbClr val="FFFF00"/>
                </a:solidFill>
                <a:latin typeface="Book Antiqua" panose="02040602050305030304" pitchFamily="18" charset="0"/>
              </a:rPr>
              <a:t>ra</a:t>
            </a:r>
            <a:r>
              <a:rPr lang="ro-RO" sz="2800" b="1" dirty="0" err="1" smtClean="0">
                <a:solidFill>
                  <a:srgbClr val="FFFF00"/>
                </a:solidFill>
                <a:latin typeface="Book Antiqua" panose="02040602050305030304" pitchFamily="18" charset="0"/>
              </a:rPr>
              <a:t>ţ</a:t>
            </a:r>
            <a:r>
              <a:rPr lang="en-US" sz="2800" b="1" dirty="0" err="1" smtClean="0">
                <a:solidFill>
                  <a:srgbClr val="FFFF00"/>
                </a:solidFill>
                <a:latin typeface="Book Antiqua" panose="02040602050305030304" pitchFamily="18" charset="0"/>
              </a:rPr>
              <a:t>ionat</a:t>
            </a:r>
            <a:r>
              <a:rPr lang="ro-RO" sz="2800" b="1" dirty="0" smtClean="0">
                <a:solidFill>
                  <a:srgbClr val="FFFF00"/>
                </a:solidFill>
                <a:latin typeface="Book Antiqua" panose="02040602050305030304" pitchFamily="18" charset="0"/>
              </a:rPr>
              <a:t>!</a:t>
            </a:r>
            <a:r>
              <a:rPr lang="ro-RO" sz="2800" dirty="0" smtClean="0">
                <a:solidFill>
                  <a:srgbClr val="FFFF00"/>
                </a:solidFill>
                <a:latin typeface="Book Antiqua" panose="02040602050305030304" pitchFamily="18" charset="0"/>
              </a:rPr>
              <a:t/>
            </a:r>
            <a:br>
              <a:rPr lang="ro-RO" sz="2800" dirty="0" smtClean="0">
                <a:solidFill>
                  <a:srgbClr val="FFFF00"/>
                </a:solidFill>
                <a:latin typeface="Book Antiqua" panose="02040602050305030304" pitchFamily="18" charset="0"/>
              </a:rPr>
            </a:br>
            <a:endParaRPr lang="en-US" sz="2800" dirty="0">
              <a:solidFill>
                <a:srgbClr val="FFFF00"/>
              </a:solidFill>
              <a:latin typeface="Book Antiqua" panose="02040602050305030304" pitchFamily="18" charset="0"/>
            </a:endParaRPr>
          </a:p>
        </p:txBody>
      </p:sp>
      <p:pic>
        <p:nvPicPr>
          <p:cNvPr id="28675" name="Imagine 4"/>
          <p:cNvPicPr>
            <a:picLocks noChangeAspect="1"/>
          </p:cNvPicPr>
          <p:nvPr/>
        </p:nvPicPr>
        <p:blipFill>
          <a:blip r:embed="rId3" cstate="print">
            <a:extLst>
              <a:ext uri="{28A0092B-C50C-407E-A947-70E740481C1C}">
                <a14:useLocalDpi xmlns:a14="http://schemas.microsoft.com/office/drawing/2010/main" val="0"/>
              </a:ext>
            </a:extLst>
          </a:blip>
          <a:srcRect t="26492" r="17474"/>
          <a:stretch>
            <a:fillRect/>
          </a:stretch>
        </p:blipFill>
        <p:spPr bwMode="auto">
          <a:xfrm>
            <a:off x="3287713" y="1384300"/>
            <a:ext cx="174148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8325" y="3738563"/>
            <a:ext cx="40036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ine 9"/>
          <p:cNvPicPr>
            <a:picLocks noChangeAspect="1"/>
          </p:cNvPicPr>
          <p:nvPr/>
        </p:nvPicPr>
        <p:blipFill>
          <a:blip r:embed="rId5">
            <a:extLst>
              <a:ext uri="{28A0092B-C50C-407E-A947-70E740481C1C}">
                <a14:useLocalDpi xmlns:a14="http://schemas.microsoft.com/office/drawing/2010/main" val="0"/>
              </a:ext>
            </a:extLst>
          </a:blip>
          <a:srcRect l="4684" t="42876" r="19498"/>
          <a:stretch>
            <a:fillRect/>
          </a:stretch>
        </p:blipFill>
        <p:spPr bwMode="auto">
          <a:xfrm>
            <a:off x="327025" y="4141788"/>
            <a:ext cx="22526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agine 10"/>
          <p:cNvPicPr>
            <a:picLocks noChangeAspect="1"/>
          </p:cNvPicPr>
          <p:nvPr/>
        </p:nvPicPr>
        <p:blipFill>
          <a:blip r:embed="rId6">
            <a:extLst>
              <a:ext uri="{28A0092B-C50C-407E-A947-70E740481C1C}">
                <a14:useLocalDpi xmlns:a14="http://schemas.microsoft.com/office/drawing/2010/main" val="0"/>
              </a:ext>
            </a:extLst>
          </a:blip>
          <a:srcRect t="30530" r="15138" b="16528"/>
          <a:stretch>
            <a:fillRect/>
          </a:stretch>
        </p:blipFill>
        <p:spPr bwMode="auto">
          <a:xfrm>
            <a:off x="6069013" y="744538"/>
            <a:ext cx="2797175"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magine 8"/>
          <p:cNvPicPr>
            <a:picLocks noChangeAspect="1"/>
          </p:cNvPicPr>
          <p:nvPr/>
        </p:nvPicPr>
        <p:blipFill>
          <a:blip r:embed="rId7" cstate="print">
            <a:extLst>
              <a:ext uri="{28A0092B-C50C-407E-A947-70E740481C1C}">
                <a14:useLocalDpi xmlns:a14="http://schemas.microsoft.com/office/drawing/2010/main" val="0"/>
              </a:ext>
            </a:extLst>
          </a:blip>
          <a:srcRect l="3137" t="20915" r="3137"/>
          <a:stretch>
            <a:fillRect/>
          </a:stretch>
        </p:blipFill>
        <p:spPr bwMode="auto">
          <a:xfrm>
            <a:off x="2698750" y="2841625"/>
            <a:ext cx="5370513"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Imagine 11"/>
          <p:cNvPicPr>
            <a:picLocks noChangeAspect="1"/>
          </p:cNvPicPr>
          <p:nvPr/>
        </p:nvPicPr>
        <p:blipFill>
          <a:blip r:embed="rId8">
            <a:extLst>
              <a:ext uri="{28A0092B-C50C-407E-A947-70E740481C1C}">
                <a14:useLocalDpi xmlns:a14="http://schemas.microsoft.com/office/drawing/2010/main" val="0"/>
              </a:ext>
            </a:extLst>
          </a:blip>
          <a:srcRect l="33430" t="2614" r="4021" b="4012"/>
          <a:stretch>
            <a:fillRect/>
          </a:stretch>
        </p:blipFill>
        <p:spPr bwMode="auto">
          <a:xfrm>
            <a:off x="8893175" y="104775"/>
            <a:ext cx="322738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ine 12"/>
          <p:cNvPicPr>
            <a:picLocks noChangeAspect="1"/>
          </p:cNvPicPr>
          <p:nvPr/>
        </p:nvPicPr>
        <p:blipFill>
          <a:blip r:embed="rId9">
            <a:extLst>
              <a:ext uri="{28A0092B-C50C-407E-A947-70E740481C1C}">
                <a14:useLocalDpi xmlns:a14="http://schemas.microsoft.com/office/drawing/2010/main" val="0"/>
              </a:ext>
            </a:extLst>
          </a:blip>
          <a:srcRect l="31146" t="68532" r="32863" b="7101"/>
          <a:stretch>
            <a:fillRect/>
          </a:stretch>
        </p:blipFill>
        <p:spPr bwMode="auto">
          <a:xfrm>
            <a:off x="6191250" y="2841625"/>
            <a:ext cx="18923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Imagine 13"/>
          <p:cNvPicPr>
            <a:picLocks noChangeAspect="1"/>
          </p:cNvPicPr>
          <p:nvPr/>
        </p:nvPicPr>
        <p:blipFill>
          <a:blip r:embed="rId10">
            <a:extLst>
              <a:ext uri="{28A0092B-C50C-407E-A947-70E740481C1C}">
                <a14:useLocalDpi xmlns:a14="http://schemas.microsoft.com/office/drawing/2010/main" val="0"/>
              </a:ext>
            </a:extLst>
          </a:blip>
          <a:srcRect l="3987" t="33987" r="25948"/>
          <a:stretch>
            <a:fillRect/>
          </a:stretch>
        </p:blipFill>
        <p:spPr bwMode="auto">
          <a:xfrm>
            <a:off x="236538" y="1258888"/>
            <a:ext cx="243522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u 1"/>
          <p:cNvSpPr>
            <a:spLocks noGrp="1"/>
          </p:cNvSpPr>
          <p:nvPr>
            <p:ph type="title"/>
          </p:nvPr>
        </p:nvSpPr>
        <p:spPr>
          <a:xfrm>
            <a:off x="1508125" y="150813"/>
            <a:ext cx="5421313" cy="3275012"/>
          </a:xfrm>
        </p:spPr>
        <p:txBody>
          <a:bodyPr/>
          <a:lstStyle/>
          <a:p>
            <a:r>
              <a:rPr lang="ro-RO" altLang="en-US" sz="2400" b="1" smtClean="0">
                <a:solidFill>
                  <a:srgbClr val="FFFF00"/>
                </a:solidFill>
                <a:latin typeface="Book Antiqua" panose="02040602050305030304" pitchFamily="18" charset="0"/>
              </a:rPr>
              <a:t>Poezii au şi compus,</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Despre bani ei ne-au spus:</a:t>
            </a:r>
            <a:br>
              <a:rPr lang="ro-RO" altLang="en-US" sz="2400" b="1" smtClean="0">
                <a:solidFill>
                  <a:srgbClr val="FFFF00"/>
                </a:solidFill>
                <a:latin typeface="Book Antiqua" panose="02040602050305030304" pitchFamily="18" charset="0"/>
              </a:rPr>
            </a:b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Banii mei</a:t>
            </a: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 și </a:t>
            </a: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Bani de-aş avea</a:t>
            </a: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Dar și </a:t>
            </a: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Autoapărarea</a:t>
            </a:r>
            <a:r>
              <a:rPr lang="en-US" altLang="en-US" sz="2400" b="1" smtClean="0">
                <a:solidFill>
                  <a:srgbClr val="FFFF00"/>
                </a:solidFill>
                <a:latin typeface="Book Antiqua" panose="02040602050305030304" pitchFamily="18" charset="0"/>
              </a:rPr>
              <a:t>”</a:t>
            </a:r>
            <a:r>
              <a:rPr lang="ro-RO" altLang="en-US" sz="2400" b="1" smtClean="0">
                <a:solidFill>
                  <a:srgbClr val="FFFF00"/>
                </a:solidFill>
                <a:latin typeface="Book Antiqua" panose="02040602050305030304" pitchFamily="18" charset="0"/>
              </a:rPr>
              <a:t>.</a:t>
            </a:r>
            <a:r>
              <a:rPr lang="en-US" altLang="en-US" sz="2400" b="1" smtClean="0">
                <a:solidFill>
                  <a:srgbClr val="FFFF00"/>
                </a:solidFill>
                <a:latin typeface="Book Antiqua" panose="02040602050305030304" pitchFamily="18" charset="0"/>
              </a:rPr>
              <a:t/>
            </a:r>
            <a:br>
              <a:rPr lang="en-US" altLang="en-US" sz="2400" b="1" smtClean="0">
                <a:solidFill>
                  <a:srgbClr val="FFFF00"/>
                </a:solidFill>
                <a:latin typeface="Book Antiqua" panose="02040602050305030304" pitchFamily="18" charset="0"/>
              </a:rPr>
            </a:br>
            <a:r>
              <a:rPr lang="en-US" altLang="en-US" sz="2400" b="1" smtClean="0">
                <a:solidFill>
                  <a:srgbClr val="FFFF00"/>
                </a:solidFill>
                <a:latin typeface="Book Antiqua" panose="02040602050305030304" pitchFamily="18" charset="0"/>
              </a:rPr>
              <a:t>Toate le-au adunat </a:t>
            </a:r>
            <a:br>
              <a:rPr lang="en-US"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Şi frumos le-au aranjat,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Într-un proiect minunat, </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Care trebuie chiar lăudat!</a:t>
            </a:r>
            <a:r>
              <a:rPr lang="ro-RO" altLang="en-US" sz="2400" b="1" smtClean="0">
                <a:latin typeface="Book Antiqua" panose="02040602050305030304" pitchFamily="18" charset="0"/>
              </a:rPr>
              <a:t/>
            </a:r>
            <a:br>
              <a:rPr lang="ro-RO" altLang="en-US" sz="2400" b="1" smtClean="0">
                <a:latin typeface="Book Antiqua" panose="02040602050305030304" pitchFamily="18" charset="0"/>
              </a:rPr>
            </a:br>
            <a:endParaRPr lang="en-US" altLang="en-US" sz="2400" b="1" smtClean="0">
              <a:latin typeface="Book Antiqua" panose="02040602050305030304" pitchFamily="18" charset="0"/>
            </a:endParaRPr>
          </a:p>
        </p:txBody>
      </p:sp>
      <p:pic>
        <p:nvPicPr>
          <p:cNvPr id="30723" name="I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6850" y="150813"/>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ine 8"/>
          <p:cNvPicPr>
            <a:picLocks noChangeAspect="1"/>
          </p:cNvPicPr>
          <p:nvPr/>
        </p:nvPicPr>
        <p:blipFill>
          <a:blip r:embed="rId3">
            <a:extLst>
              <a:ext uri="{28A0092B-C50C-407E-A947-70E740481C1C}">
                <a14:useLocalDpi xmlns:a14="http://schemas.microsoft.com/office/drawing/2010/main" val="0"/>
              </a:ext>
            </a:extLst>
          </a:blip>
          <a:srcRect t="31503" r="22289" b="16992"/>
          <a:stretch>
            <a:fillRect/>
          </a:stretch>
        </p:blipFill>
        <p:spPr bwMode="auto">
          <a:xfrm>
            <a:off x="314325" y="3617913"/>
            <a:ext cx="343376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ine 9"/>
          <p:cNvPicPr>
            <a:picLocks noChangeAspect="1"/>
          </p:cNvPicPr>
          <p:nvPr/>
        </p:nvPicPr>
        <p:blipFill>
          <a:blip r:embed="rId4">
            <a:extLst>
              <a:ext uri="{28A0092B-C50C-407E-A947-70E740481C1C}">
                <a14:useLocalDpi xmlns:a14="http://schemas.microsoft.com/office/drawing/2010/main" val="0"/>
              </a:ext>
            </a:extLst>
          </a:blip>
          <a:srcRect l="6253" t="27190" r="22115" b="27451"/>
          <a:stretch>
            <a:fillRect/>
          </a:stretch>
        </p:blipFill>
        <p:spPr bwMode="auto">
          <a:xfrm>
            <a:off x="4422775" y="3617913"/>
            <a:ext cx="3684588"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agine 10"/>
          <p:cNvPicPr>
            <a:picLocks noChangeAspect="1"/>
          </p:cNvPicPr>
          <p:nvPr/>
        </p:nvPicPr>
        <p:blipFill>
          <a:blip r:embed="rId5">
            <a:extLst>
              <a:ext uri="{28A0092B-C50C-407E-A947-70E740481C1C}">
                <a14:useLocalDpi xmlns:a14="http://schemas.microsoft.com/office/drawing/2010/main" val="0"/>
              </a:ext>
            </a:extLst>
          </a:blip>
          <a:srcRect l="29608" t="31372" r="9390" b="22614"/>
          <a:stretch>
            <a:fillRect/>
          </a:stretch>
        </p:blipFill>
        <p:spPr bwMode="auto">
          <a:xfrm>
            <a:off x="8947150" y="3617913"/>
            <a:ext cx="3136900"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Imagine 11"/>
          <p:cNvPicPr>
            <a:picLocks noChangeAspect="1"/>
          </p:cNvPicPr>
          <p:nvPr/>
        </p:nvPicPr>
        <p:blipFill>
          <a:blip r:embed="rId6">
            <a:extLst>
              <a:ext uri="{28A0092B-C50C-407E-A947-70E740481C1C}">
                <a14:useLocalDpi xmlns:a14="http://schemas.microsoft.com/office/drawing/2010/main" val="0"/>
              </a:ext>
            </a:extLst>
          </a:blip>
          <a:srcRect t="-436" r="7796"/>
          <a:stretch>
            <a:fillRect/>
          </a:stretch>
        </p:blipFill>
        <p:spPr bwMode="auto">
          <a:xfrm>
            <a:off x="5351463" y="1404938"/>
            <a:ext cx="2376487"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614738" y="498475"/>
            <a:ext cx="4802187" cy="1482725"/>
          </a:xfrm>
        </p:spPr>
        <p:txBody>
          <a:bodyPr rtlCol="0">
            <a:normAutofit/>
          </a:bodyPr>
          <a:lstStyle/>
          <a:p>
            <a:pPr algn="ctr" fontAlgn="auto">
              <a:spcAft>
                <a:spcPts val="0"/>
              </a:spcAft>
              <a:defRPr/>
            </a:pPr>
            <a:r>
              <a:rPr lang="ro-RO" b="1" i="1" dirty="0" smtClean="0">
                <a:solidFill>
                  <a:schemeClr val="accent6">
                    <a:lumMod val="75000"/>
                  </a:schemeClr>
                </a:solidFill>
                <a:latin typeface="DK Jambo" panose="02000000000000000000" pitchFamily="50" charset="0"/>
              </a:rPr>
              <a:t>Banii prin ochii mei…</a:t>
            </a:r>
            <a:br>
              <a:rPr lang="ro-RO" b="1" i="1" dirty="0" smtClean="0">
                <a:solidFill>
                  <a:schemeClr val="accent6">
                    <a:lumMod val="75000"/>
                  </a:schemeClr>
                </a:solidFill>
                <a:latin typeface="DK Jambo" panose="02000000000000000000" pitchFamily="50" charset="0"/>
              </a:rPr>
            </a:br>
            <a:r>
              <a:rPr lang="ro-RO" b="1" i="1" dirty="0" smtClean="0">
                <a:solidFill>
                  <a:schemeClr val="accent6">
                    <a:lumMod val="75000"/>
                  </a:schemeClr>
                </a:solidFill>
                <a:latin typeface="DK Jambo" panose="02000000000000000000" pitchFamily="50" charset="0"/>
              </a:rPr>
              <a:t>    </a:t>
            </a:r>
            <a:r>
              <a:rPr lang="ro-RO" sz="2800" b="1" i="1" dirty="0" smtClean="0">
                <a:solidFill>
                  <a:schemeClr val="accent6">
                    <a:lumMod val="75000"/>
                  </a:schemeClr>
                </a:solidFill>
                <a:latin typeface="DK Jambo" panose="02000000000000000000" pitchFamily="50" charset="0"/>
              </a:rPr>
              <a:t>elevii clasei a III-a B</a:t>
            </a:r>
            <a:endParaRPr lang="en-US" sz="2800" b="1" i="1" dirty="0">
              <a:solidFill>
                <a:schemeClr val="accent6">
                  <a:lumMod val="75000"/>
                </a:schemeClr>
              </a:solidFill>
              <a:latin typeface="DK Jambo" panose="02000000000000000000" pitchFamily="50" charset="0"/>
            </a:endParaRPr>
          </a:p>
        </p:txBody>
      </p:sp>
      <p:pic>
        <p:nvPicPr>
          <p:cNvPr id="31747" name="Imagine 7"/>
          <p:cNvPicPr>
            <a:picLocks noChangeAspect="1"/>
          </p:cNvPicPr>
          <p:nvPr/>
        </p:nvPicPr>
        <p:blipFill>
          <a:blip r:embed="rId2">
            <a:extLst>
              <a:ext uri="{28A0092B-C50C-407E-A947-70E740481C1C}">
                <a14:useLocalDpi xmlns:a14="http://schemas.microsoft.com/office/drawing/2010/main" val="0"/>
              </a:ext>
            </a:extLst>
          </a:blip>
          <a:srcRect t="14510" r="3040"/>
          <a:stretch>
            <a:fillRect/>
          </a:stretch>
        </p:blipFill>
        <p:spPr bwMode="auto">
          <a:xfrm>
            <a:off x="8416925" y="63500"/>
            <a:ext cx="368458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267200"/>
            <a:ext cx="388937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ine 14"/>
          <p:cNvPicPr>
            <a:picLocks noChangeAspect="1"/>
          </p:cNvPicPr>
          <p:nvPr/>
        </p:nvPicPr>
        <p:blipFill>
          <a:blip r:embed="rId4">
            <a:extLst>
              <a:ext uri="{28A0092B-C50C-407E-A947-70E740481C1C}">
                <a14:useLocalDpi xmlns:a14="http://schemas.microsoft.com/office/drawing/2010/main" val="0"/>
              </a:ext>
            </a:extLst>
          </a:blip>
          <a:srcRect t="4398" b="748"/>
          <a:stretch>
            <a:fillRect/>
          </a:stretch>
        </p:blipFill>
        <p:spPr bwMode="auto">
          <a:xfrm>
            <a:off x="547688" y="63500"/>
            <a:ext cx="299085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agine 13"/>
          <p:cNvPicPr>
            <a:picLocks noChangeAspect="1"/>
          </p:cNvPicPr>
          <p:nvPr/>
        </p:nvPicPr>
        <p:blipFill>
          <a:blip r:embed="rId5">
            <a:extLst>
              <a:ext uri="{28A0092B-C50C-407E-A947-70E740481C1C}">
                <a14:useLocalDpi xmlns:a14="http://schemas.microsoft.com/office/drawing/2010/main" val="0"/>
              </a:ext>
            </a:extLst>
          </a:blip>
          <a:srcRect t="5556" b="3423"/>
          <a:stretch>
            <a:fillRect/>
          </a:stretch>
        </p:blipFill>
        <p:spPr bwMode="auto">
          <a:xfrm>
            <a:off x="4576763" y="2016125"/>
            <a:ext cx="339248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ine 15"/>
          <p:cNvPicPr>
            <a:picLocks noChangeAspect="1"/>
          </p:cNvPicPr>
          <p:nvPr/>
        </p:nvPicPr>
        <p:blipFill>
          <a:blip r:embed="rId6">
            <a:extLst>
              <a:ext uri="{28A0092B-C50C-407E-A947-70E740481C1C}">
                <a14:useLocalDpi xmlns:a14="http://schemas.microsoft.com/office/drawing/2010/main" val="0"/>
              </a:ext>
            </a:extLst>
          </a:blip>
          <a:srcRect t="4671" b="2350"/>
          <a:stretch>
            <a:fillRect/>
          </a:stretch>
        </p:blipFill>
        <p:spPr bwMode="auto">
          <a:xfrm>
            <a:off x="9007475" y="2520950"/>
            <a:ext cx="3094038"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u 1"/>
          <p:cNvSpPr>
            <a:spLocks noGrp="1"/>
          </p:cNvSpPr>
          <p:nvPr>
            <p:ph type="title"/>
          </p:nvPr>
        </p:nvSpPr>
        <p:spPr>
          <a:xfrm>
            <a:off x="1655763" y="735013"/>
            <a:ext cx="2681287" cy="1300162"/>
          </a:xfrm>
        </p:spPr>
        <p:txBody>
          <a:bodyPr/>
          <a:lstStyle/>
          <a:p>
            <a:r>
              <a:rPr lang="ro-RO" altLang="en-US" sz="1800" smtClean="0">
                <a:solidFill>
                  <a:srgbClr val="00B0F0"/>
                </a:solidFill>
                <a:latin typeface="Book Antiqua" panose="02040602050305030304" pitchFamily="18" charset="0"/>
              </a:rPr>
              <a:t>Noi cu drag am lucrat</a:t>
            </a:r>
            <a:br>
              <a:rPr lang="ro-RO" altLang="en-US" sz="1800" smtClean="0">
                <a:solidFill>
                  <a:srgbClr val="00B0F0"/>
                </a:solidFill>
                <a:latin typeface="Book Antiqua" panose="02040602050305030304" pitchFamily="18" charset="0"/>
              </a:rPr>
            </a:br>
            <a:r>
              <a:rPr lang="ro-RO" altLang="en-US" sz="1800" smtClean="0">
                <a:solidFill>
                  <a:srgbClr val="00B0F0"/>
                </a:solidFill>
                <a:latin typeface="Book Antiqua" panose="02040602050305030304" pitchFamily="18" charset="0"/>
              </a:rPr>
              <a:t>În echipă am colaborat</a:t>
            </a:r>
            <a:br>
              <a:rPr lang="ro-RO" altLang="en-US" sz="1800" smtClean="0">
                <a:solidFill>
                  <a:srgbClr val="00B0F0"/>
                </a:solidFill>
                <a:latin typeface="Book Antiqua" panose="02040602050305030304" pitchFamily="18" charset="0"/>
              </a:rPr>
            </a:br>
            <a:r>
              <a:rPr lang="ro-RO" altLang="en-US" sz="1800" smtClean="0">
                <a:solidFill>
                  <a:srgbClr val="00B0F0"/>
                </a:solidFill>
                <a:latin typeface="Book Antiqua" panose="02040602050305030304" pitchFamily="18" charset="0"/>
              </a:rPr>
              <a:t>Și de toate am învățat!</a:t>
            </a:r>
            <a:br>
              <a:rPr lang="ro-RO" altLang="en-US" sz="1800" smtClean="0">
                <a:solidFill>
                  <a:srgbClr val="00B0F0"/>
                </a:solidFill>
                <a:latin typeface="Book Antiqua" panose="02040602050305030304" pitchFamily="18" charset="0"/>
              </a:rPr>
            </a:br>
            <a:r>
              <a:rPr lang="ro-RO" altLang="en-US" sz="1800" smtClean="0">
                <a:solidFill>
                  <a:srgbClr val="00B0F0"/>
                </a:solidFill>
                <a:latin typeface="Book Antiqua" panose="02040602050305030304" pitchFamily="18" charset="0"/>
              </a:rPr>
              <a:t>Banii au o valoare,</a:t>
            </a:r>
            <a:br>
              <a:rPr lang="ro-RO" altLang="en-US" sz="1800" smtClean="0">
                <a:solidFill>
                  <a:srgbClr val="00B0F0"/>
                </a:solidFill>
                <a:latin typeface="Book Antiqua" panose="02040602050305030304" pitchFamily="18" charset="0"/>
              </a:rPr>
            </a:br>
            <a:r>
              <a:rPr lang="ro-RO" altLang="en-US" sz="1800" smtClean="0">
                <a:solidFill>
                  <a:srgbClr val="00B0F0"/>
                </a:solidFill>
                <a:latin typeface="Book Antiqua" panose="02040602050305030304" pitchFamily="18" charset="0"/>
              </a:rPr>
              <a:t>Mai mică sau mai mare!</a:t>
            </a:r>
            <a:endParaRPr lang="en-US" altLang="en-US" sz="1800" smtClean="0">
              <a:solidFill>
                <a:srgbClr val="00B0F0"/>
              </a:solidFill>
              <a:latin typeface="Book Antiqua" panose="02040602050305030304" pitchFamily="18" charset="0"/>
            </a:endParaRPr>
          </a:p>
        </p:txBody>
      </p:sp>
      <p:pic>
        <p:nvPicPr>
          <p:cNvPr id="32771" name="Substituent conținut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0050" y="2243138"/>
            <a:ext cx="5964238" cy="4473575"/>
          </a:xfrm>
        </p:spPr>
      </p:pic>
      <p:pic>
        <p:nvPicPr>
          <p:cNvPr id="32772" name="Substituent conținut 5"/>
          <p:cNvPicPr>
            <a:picLocks noGrp="1" noChangeAspect="1"/>
          </p:cNvPicPr>
          <p:nvPr>
            <p:ph sz="half" idx="2"/>
          </p:nvPr>
        </p:nvPicPr>
        <p:blipFill>
          <a:blip r:embed="rId3">
            <a:extLst>
              <a:ext uri="{28A0092B-C50C-407E-A947-70E740481C1C}">
                <a14:useLocalDpi xmlns:a14="http://schemas.microsoft.com/office/drawing/2010/main" val="0"/>
              </a:ext>
            </a:extLst>
          </a:blip>
          <a:srcRect t="20114" r="24593"/>
          <a:stretch>
            <a:fillRect/>
          </a:stretch>
        </p:blipFill>
        <p:spPr>
          <a:xfrm>
            <a:off x="6469063" y="2241550"/>
            <a:ext cx="5632450" cy="4475163"/>
          </a:xfrm>
        </p:spPr>
      </p:pic>
      <p:sp>
        <p:nvSpPr>
          <p:cNvPr id="32773" name="Dreptunghi 7"/>
          <p:cNvSpPr>
            <a:spLocks noChangeArrowheads="1"/>
          </p:cNvSpPr>
          <p:nvPr/>
        </p:nvSpPr>
        <p:spPr bwMode="auto">
          <a:xfrm>
            <a:off x="4818063" y="735013"/>
            <a:ext cx="35544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ro-RO" altLang="en-US">
                <a:solidFill>
                  <a:srgbClr val="FFFF00"/>
                </a:solidFill>
                <a:latin typeface="Book Antiqua" panose="02040602050305030304" pitchFamily="18" charset="0"/>
              </a:rPr>
              <a:t>Valoarea lor e însemnată,</a:t>
            </a:r>
            <a:br>
              <a:rPr lang="ro-RO" altLang="en-US">
                <a:solidFill>
                  <a:srgbClr val="FFFF00"/>
                </a:solidFill>
                <a:latin typeface="Book Antiqua" panose="02040602050305030304" pitchFamily="18" charset="0"/>
              </a:rPr>
            </a:br>
            <a:r>
              <a:rPr lang="ro-RO" altLang="en-US">
                <a:solidFill>
                  <a:srgbClr val="FFFF00"/>
                </a:solidFill>
                <a:latin typeface="Book Antiqua" panose="02040602050305030304" pitchFamily="18" charset="0"/>
              </a:rPr>
              <a:t>Dar poți să-i cheltuiești de-ndată</a:t>
            </a:r>
            <a:br>
              <a:rPr lang="ro-RO" altLang="en-US">
                <a:solidFill>
                  <a:srgbClr val="FFFF00"/>
                </a:solidFill>
                <a:latin typeface="Book Antiqua" panose="02040602050305030304" pitchFamily="18" charset="0"/>
              </a:rPr>
            </a:br>
            <a:r>
              <a:rPr lang="ro-RO" altLang="en-US">
                <a:solidFill>
                  <a:srgbClr val="FFFF00"/>
                </a:solidFill>
                <a:latin typeface="Book Antiqua" panose="02040602050305030304" pitchFamily="18" charset="0"/>
              </a:rPr>
              <a:t>De aceea am învățat,</a:t>
            </a:r>
          </a:p>
          <a:p>
            <a:pPr eaLnBrk="1" hangingPunct="1"/>
            <a:r>
              <a:rPr lang="ro-RO" altLang="en-US">
                <a:solidFill>
                  <a:srgbClr val="FFFF00"/>
                </a:solidFill>
                <a:latin typeface="Book Antiqua" panose="02040602050305030304" pitchFamily="18" charset="0"/>
              </a:rPr>
              <a:t>Cum să îi gestionăm ușor</a:t>
            </a:r>
          </a:p>
          <a:p>
            <a:pPr eaLnBrk="1" hangingPunct="1"/>
            <a:r>
              <a:rPr lang="ro-RO" altLang="en-US">
                <a:solidFill>
                  <a:srgbClr val="FFFF00"/>
                </a:solidFill>
                <a:latin typeface="Book Antiqua" panose="02040602050305030304" pitchFamily="18" charset="0"/>
              </a:rPr>
              <a:t>Într-un mod folositor!</a:t>
            </a:r>
          </a:p>
        </p:txBody>
      </p:sp>
      <p:sp>
        <p:nvSpPr>
          <p:cNvPr id="32774" name="Dreptunghi 9"/>
          <p:cNvSpPr>
            <a:spLocks noChangeArrowheads="1"/>
          </p:cNvSpPr>
          <p:nvPr/>
        </p:nvSpPr>
        <p:spPr bwMode="auto">
          <a:xfrm>
            <a:off x="400050" y="0"/>
            <a:ext cx="4006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ro-RO" altLang="en-US" sz="2400" b="1">
                <a:latin typeface="Book Antiqua" panose="02040602050305030304" pitchFamily="18" charset="0"/>
              </a:rPr>
              <a:t>Banii prin ochii mei…</a:t>
            </a:r>
          </a:p>
          <a:p>
            <a:pPr lvl="1" eaLnBrk="1" hangingPunct="1"/>
            <a:r>
              <a:rPr lang="ro-RO" altLang="en-US" i="1">
                <a:latin typeface="Book Antiqua" panose="02040602050305030304" pitchFamily="18" charset="0"/>
              </a:rPr>
              <a:t>Prof.înv.primar Breje Lăcrimioara</a:t>
            </a:r>
            <a:endParaRPr lang="en-US" altLang="en-US" i="1"/>
          </a:p>
        </p:txBody>
      </p:sp>
      <p:sp>
        <p:nvSpPr>
          <p:cNvPr id="32775" name="Dreptunghi 11"/>
          <p:cNvSpPr>
            <a:spLocks noChangeArrowheads="1"/>
          </p:cNvSpPr>
          <p:nvPr/>
        </p:nvSpPr>
        <p:spPr bwMode="auto">
          <a:xfrm>
            <a:off x="8723313" y="735013"/>
            <a:ext cx="33067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ro-RO" altLang="en-US">
                <a:solidFill>
                  <a:srgbClr val="F3210B"/>
                </a:solidFill>
                <a:latin typeface="Book Antiqua" panose="02040602050305030304" pitchFamily="18" charset="0"/>
              </a:rPr>
              <a:t>Foarte mult ne-a ajutat</a:t>
            </a:r>
          </a:p>
          <a:p>
            <a:pPr eaLnBrk="1" hangingPunct="1"/>
            <a:r>
              <a:rPr lang="ro-RO" altLang="en-US">
                <a:solidFill>
                  <a:srgbClr val="F3210B"/>
                </a:solidFill>
                <a:latin typeface="Book Antiqua" panose="02040602050305030304" pitchFamily="18" charset="0"/>
              </a:rPr>
              <a:t>Că la școală am învățat</a:t>
            </a:r>
          </a:p>
          <a:p>
            <a:pPr eaLnBrk="1" hangingPunct="1"/>
            <a:r>
              <a:rPr lang="ro-RO" altLang="en-US">
                <a:solidFill>
                  <a:srgbClr val="F3210B"/>
                </a:solidFill>
                <a:latin typeface="Book Antiqua" panose="02040602050305030304" pitchFamily="18" charset="0"/>
              </a:rPr>
              <a:t>La EDUCAȚIE  FINANCIARĂ</a:t>
            </a:r>
          </a:p>
          <a:p>
            <a:pPr eaLnBrk="1" hangingPunct="1"/>
            <a:r>
              <a:rPr lang="ro-RO" altLang="en-US">
                <a:solidFill>
                  <a:srgbClr val="F3210B"/>
                </a:solidFill>
                <a:latin typeface="Book Antiqua" panose="02040602050305030304" pitchFamily="18" charset="0"/>
              </a:rPr>
              <a:t>Că BANII sunt o comoară</a:t>
            </a:r>
          </a:p>
          <a:p>
            <a:pPr eaLnBrk="1" hangingPunct="1"/>
            <a:r>
              <a:rPr lang="ro-RO" altLang="en-US">
                <a:solidFill>
                  <a:srgbClr val="F3210B"/>
                </a:solidFill>
                <a:latin typeface="Book Antiqua" panose="02040602050305030304" pitchFamily="18" charset="0"/>
              </a:rPr>
              <a:t>Și-n oraș, dar și la țară!</a:t>
            </a:r>
            <a:endParaRPr lang="en-US" altLang="en-US">
              <a:solidFill>
                <a:srgbClr val="F3210B"/>
              </a:solidFill>
              <a:latin typeface="Book Antiqua" panose="02040602050305030304" pitchFamily="18" charset="0"/>
            </a:endParaRPr>
          </a:p>
        </p:txBody>
      </p:sp>
    </p:spTree>
  </p:cSld>
  <p:clrMapOvr>
    <a:masterClrMapping/>
  </p:clrMapOvr>
  <p:transition spd="slow" advTm="3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ctrTitle"/>
          </p:nvPr>
        </p:nvSpPr>
        <p:spPr>
          <a:xfrm>
            <a:off x="549275" y="276225"/>
            <a:ext cx="11364913" cy="5143500"/>
          </a:xfrm>
        </p:spPr>
        <p:txBody>
          <a:bodyPr rtlCol="0">
            <a:normAutofit fontScale="90000"/>
          </a:bodyPr>
          <a:lstStyle/>
          <a:p>
            <a:pPr algn="ctr" fontAlgn="auto">
              <a:spcAft>
                <a:spcPts val="0"/>
              </a:spcAft>
              <a:defRPr/>
            </a:pPr>
            <a:r>
              <a:rPr lang="ro-RO" sz="4900" dirty="0">
                <a:solidFill>
                  <a:srgbClr val="FF0000"/>
                </a:solidFill>
                <a:latin typeface="Birds of Paradise  Personal use" pitchFamily="2" charset="0"/>
              </a:rPr>
              <a:t>Liceul cu Program Sportiv </a:t>
            </a:r>
            <a:r>
              <a:rPr lang="ro-RO" sz="4900" dirty="0" smtClean="0">
                <a:solidFill>
                  <a:srgbClr val="FF0000"/>
                </a:solidFill>
                <a:latin typeface="Birds of Paradise  Personal use" pitchFamily="2" charset="0"/>
              </a:rPr>
              <a:t>„ Avram Iancu ” Zal</a:t>
            </a:r>
            <a:r>
              <a:rPr lang="ro-RO" sz="4900" dirty="0">
                <a:solidFill>
                  <a:srgbClr val="FF0000"/>
                </a:solidFill>
                <a:latin typeface="Birds of Paradise  Personal use" pitchFamily="2" charset="0"/>
              </a:rPr>
              <a:t>ă</a:t>
            </a:r>
            <a:r>
              <a:rPr lang="ro-RO" sz="4900" dirty="0" smtClean="0">
                <a:solidFill>
                  <a:srgbClr val="FF0000"/>
                </a:solidFill>
                <a:latin typeface="Birds of Paradise  Personal use" pitchFamily="2" charset="0"/>
              </a:rPr>
              <a:t>u</a:t>
            </a:r>
            <a:r>
              <a:rPr lang="ro-RO" sz="5300" dirty="0" smtClean="0">
                <a:solidFill>
                  <a:srgbClr val="FF0000"/>
                </a:solidFill>
                <a:latin typeface="Birds of Paradise  Personal use" pitchFamily="2" charset="0"/>
              </a:rPr>
              <a:t> </a:t>
            </a:r>
            <a:r>
              <a:rPr lang="ro-RO" sz="4800" i="1" dirty="0" smtClean="0">
                <a:solidFill>
                  <a:srgbClr val="FF0000"/>
                </a:solidFill>
                <a:latin typeface="Cursive standard" pitchFamily="2" charset="0"/>
              </a:rPr>
              <a:t/>
            </a:r>
            <a:br>
              <a:rPr lang="ro-RO" sz="4800" i="1" dirty="0" smtClean="0">
                <a:solidFill>
                  <a:srgbClr val="FF0000"/>
                </a:solidFill>
                <a:latin typeface="Cursive standard" pitchFamily="2" charset="0"/>
              </a:rPr>
            </a:br>
            <a:r>
              <a:rPr lang="ro-RO" sz="2000" i="1" dirty="0" smtClean="0">
                <a:solidFill>
                  <a:srgbClr val="FF0000"/>
                </a:solidFill>
                <a:latin typeface="Cursive standard" pitchFamily="2" charset="0"/>
              </a:rPr>
              <a:t> </a:t>
            </a:r>
            <a:r>
              <a:rPr lang="ro-RO" dirty="0">
                <a:solidFill>
                  <a:schemeClr val="tx1">
                    <a:lumMod val="85000"/>
                    <a:lumOff val="15000"/>
                  </a:schemeClr>
                </a:solidFill>
              </a:rPr>
              <a:t/>
            </a:r>
            <a:br>
              <a:rPr lang="ro-RO" dirty="0">
                <a:solidFill>
                  <a:schemeClr val="tx1">
                    <a:lumMod val="85000"/>
                    <a:lumOff val="15000"/>
                  </a:schemeClr>
                </a:solidFill>
              </a:rPr>
            </a:br>
            <a:r>
              <a:rPr lang="ro-RO" b="1" i="1" dirty="0" smtClean="0">
                <a:solidFill>
                  <a:srgbClr val="FFC000"/>
                </a:solidFill>
                <a:latin typeface="DK Jambo" panose="02000000000000000000" pitchFamily="50" charset="0"/>
                <a:ea typeface="Baskerville Old Face" panose="02000000000000000000" pitchFamily="2" charset="0"/>
              </a:rPr>
              <a:t>Târgul </a:t>
            </a:r>
            <a:r>
              <a:rPr lang="ro-RO" b="1" i="1" dirty="0">
                <a:solidFill>
                  <a:srgbClr val="FFC000"/>
                </a:solidFill>
                <a:latin typeface="DK Jambo" panose="02000000000000000000" pitchFamily="50" charset="0"/>
                <a:ea typeface="Baskerville Old Face" panose="02000000000000000000" pitchFamily="2" charset="0"/>
              </a:rPr>
              <a:t>clasei </a:t>
            </a:r>
            <a:r>
              <a:rPr lang="ro-RO" b="1" i="1" dirty="0" smtClean="0">
                <a:solidFill>
                  <a:srgbClr val="FFC000"/>
                </a:solidFill>
                <a:latin typeface="DK Jambo" panose="02000000000000000000" pitchFamily="50" charset="0"/>
                <a:ea typeface="Baskerville Old Face" panose="02000000000000000000" pitchFamily="2" charset="0"/>
              </a:rPr>
              <a:t>a III-a B </a:t>
            </a:r>
            <a:br>
              <a:rPr lang="ro-RO" b="1" i="1" dirty="0" smtClean="0">
                <a:solidFill>
                  <a:srgbClr val="FFC000"/>
                </a:solidFill>
                <a:latin typeface="DK Jambo" panose="02000000000000000000" pitchFamily="50" charset="0"/>
                <a:ea typeface="Baskerville Old Face" panose="02000000000000000000" pitchFamily="2" charset="0"/>
              </a:rPr>
            </a:br>
            <a:r>
              <a:rPr lang="ro-RO" sz="2200" b="1" i="1" dirty="0" smtClean="0">
                <a:solidFill>
                  <a:srgbClr val="FFC000"/>
                </a:solidFill>
                <a:latin typeface="DK Jambo" panose="02000000000000000000" pitchFamily="50" charset="0"/>
                <a:ea typeface="Baskerville Old Face" panose="02000000000000000000" pitchFamily="2" charset="0"/>
              </a:rPr>
              <a:t> </a:t>
            </a:r>
            <a:r>
              <a:rPr lang="ro-RO" sz="600" b="1" i="1" dirty="0" smtClean="0">
                <a:solidFill>
                  <a:srgbClr val="FFC000"/>
                </a:solidFill>
                <a:latin typeface="DK Jambo" panose="02000000000000000000" pitchFamily="50" charset="0"/>
                <a:ea typeface="Baskerville Old Face" panose="02000000000000000000" pitchFamily="2" charset="0"/>
              </a:rPr>
              <a:t> </a:t>
            </a:r>
            <a:r>
              <a:rPr lang="ro-RO" dirty="0">
                <a:solidFill>
                  <a:srgbClr val="FFC000"/>
                </a:solidFill>
                <a:latin typeface="BackToSchool" panose="00000400000000000000" pitchFamily="2" charset="0"/>
              </a:rPr>
              <a:t/>
            </a:r>
            <a:br>
              <a:rPr lang="ro-RO" dirty="0">
                <a:solidFill>
                  <a:srgbClr val="FFC000"/>
                </a:solidFill>
                <a:latin typeface="BackToSchool" panose="00000400000000000000" pitchFamily="2" charset="0"/>
              </a:rPr>
            </a:br>
            <a:r>
              <a:rPr lang="ro-RO" sz="6600" b="1" dirty="0" smtClean="0">
                <a:solidFill>
                  <a:srgbClr val="00B0F0"/>
                </a:solidFill>
                <a:latin typeface="Cursive standard" pitchFamily="2" charset="0"/>
                <a:ea typeface="Forte" panose="02000000000000000000" pitchFamily="2" charset="0"/>
              </a:rPr>
              <a:t>„</a:t>
            </a:r>
            <a:r>
              <a:rPr lang="ro-RO" sz="6600" b="1" dirty="0">
                <a:solidFill>
                  <a:srgbClr val="00B0F0"/>
                </a:solidFill>
                <a:latin typeface="Cursive standard" pitchFamily="2" charset="0"/>
                <a:ea typeface="Forte" panose="02000000000000000000" pitchFamily="2" charset="0"/>
              </a:rPr>
              <a:t>Banii prin ochii mei...” </a:t>
            </a:r>
            <a:r>
              <a:rPr lang="en-US" sz="6600" b="1" dirty="0" smtClean="0">
                <a:solidFill>
                  <a:srgbClr val="00B0F0"/>
                </a:solidFill>
                <a:latin typeface="Cursive standard" pitchFamily="2" charset="0"/>
                <a:ea typeface="Forte" panose="02000000000000000000" pitchFamily="2" charset="0"/>
              </a:rPr>
              <a:t/>
            </a:r>
            <a:br>
              <a:rPr lang="en-US" sz="6600" b="1" dirty="0" smtClean="0">
                <a:solidFill>
                  <a:srgbClr val="00B0F0"/>
                </a:solidFill>
                <a:latin typeface="Cursive standard" pitchFamily="2" charset="0"/>
                <a:ea typeface="Forte" panose="02000000000000000000" pitchFamily="2" charset="0"/>
              </a:rPr>
            </a:br>
            <a:r>
              <a:rPr lang="ro-RO" sz="4900" b="1" dirty="0" smtClean="0">
                <a:solidFill>
                  <a:srgbClr val="00B0F0"/>
                </a:solidFill>
                <a:latin typeface="Cursive standard" pitchFamily="2" charset="0"/>
                <a:ea typeface="Forte" panose="02000000000000000000" pitchFamily="2" charset="0"/>
              </a:rPr>
              <a:t> </a:t>
            </a:r>
            <a:r>
              <a:rPr lang="en-US" sz="6600" b="1" dirty="0">
                <a:solidFill>
                  <a:srgbClr val="00B0F0"/>
                </a:solidFill>
                <a:latin typeface="Cursive standard" pitchFamily="2" charset="0"/>
                <a:ea typeface="Forte" panose="02000000000000000000" pitchFamily="2" charset="0"/>
              </a:rPr>
              <a:t/>
            </a:r>
            <a:br>
              <a:rPr lang="en-US" sz="6600" b="1" dirty="0">
                <a:solidFill>
                  <a:srgbClr val="00B0F0"/>
                </a:solidFill>
                <a:latin typeface="Cursive standard" pitchFamily="2" charset="0"/>
                <a:ea typeface="Forte" panose="02000000000000000000" pitchFamily="2" charset="0"/>
              </a:rPr>
            </a:br>
            <a:r>
              <a:rPr lang="en-US" sz="10700" b="1" dirty="0" smtClean="0">
                <a:solidFill>
                  <a:schemeClr val="accent6">
                    <a:lumMod val="75000"/>
                  </a:schemeClr>
                </a:solidFill>
                <a:latin typeface="DK Jambo" panose="02000000000000000000" pitchFamily="50" charset="0"/>
                <a:ea typeface="Forte" panose="02000000000000000000" pitchFamily="2" charset="0"/>
              </a:rPr>
              <a:t>V</a:t>
            </a:r>
            <a:r>
              <a:rPr lang="ro-RO" sz="10700" b="1" dirty="0" smtClean="0">
                <a:solidFill>
                  <a:schemeClr val="accent6">
                    <a:lumMod val="75000"/>
                  </a:schemeClr>
                </a:solidFill>
                <a:latin typeface="DK Jambo" panose="02000000000000000000" pitchFamily="50" charset="0"/>
                <a:ea typeface="Forte" panose="02000000000000000000" pitchFamily="2" charset="0"/>
              </a:rPr>
              <a:t>ă mulțumim!</a:t>
            </a:r>
            <a:endParaRPr lang="ro-RO" sz="10700" b="1" dirty="0">
              <a:solidFill>
                <a:schemeClr val="accent6">
                  <a:lumMod val="75000"/>
                </a:schemeClr>
              </a:solidFill>
              <a:latin typeface="DK Jambo" panose="02000000000000000000" pitchFamily="50" charset="0"/>
              <a:ea typeface="Forte" panose="02000000000000000000" pitchFamily="2" charset="0"/>
            </a:endParaRPr>
          </a:p>
        </p:txBody>
      </p:sp>
      <p:sp>
        <p:nvSpPr>
          <p:cNvPr id="33795" name="Subtitlu 2"/>
          <p:cNvSpPr>
            <a:spLocks noGrp="1"/>
          </p:cNvSpPr>
          <p:nvPr>
            <p:ph type="subTitle" idx="1"/>
          </p:nvPr>
        </p:nvSpPr>
        <p:spPr>
          <a:xfrm>
            <a:off x="6049963" y="5419725"/>
            <a:ext cx="6043612" cy="1581150"/>
          </a:xfrm>
        </p:spPr>
        <p:txBody>
          <a:bodyPr/>
          <a:lstStyle/>
          <a:p>
            <a:pPr algn="ctr"/>
            <a:r>
              <a:rPr lang="ro-RO" altLang="en-US" sz="3600" b="1" smtClean="0">
                <a:solidFill>
                  <a:srgbClr val="FFFF00"/>
                </a:solidFill>
                <a:latin typeface="DK Jambo" panose="02000000000000000000" pitchFamily="50" charset="0"/>
                <a:ea typeface="Arial Black" panose="020B0A04020102020204" pitchFamily="34" charset="0"/>
                <a:cs typeface="Arial Black" panose="020B0A04020102020204" pitchFamily="34" charset="0"/>
              </a:rPr>
              <a:t>Profesor înv. primar</a:t>
            </a:r>
          </a:p>
          <a:p>
            <a:pPr algn="ctr"/>
            <a:r>
              <a:rPr lang="ro-RO" altLang="en-US" sz="3600" b="1" i="1" smtClean="0">
                <a:solidFill>
                  <a:srgbClr val="FFFF00"/>
                </a:solidFill>
                <a:latin typeface="DK Jambo" panose="02000000000000000000" pitchFamily="50" charset="0"/>
                <a:ea typeface="Arial Black" panose="020B0A04020102020204" pitchFamily="34" charset="0"/>
                <a:cs typeface="Arial Black" panose="020B0A04020102020204" pitchFamily="34" charset="0"/>
              </a:rPr>
              <a:t> </a:t>
            </a:r>
            <a:r>
              <a:rPr lang="ro-RO" altLang="en-US" sz="3600" b="1" smtClean="0">
                <a:solidFill>
                  <a:srgbClr val="FFFF00"/>
                </a:solidFill>
                <a:latin typeface="DK Jambo" panose="02000000000000000000" pitchFamily="50" charset="0"/>
                <a:ea typeface="Arial Black" panose="020B0A04020102020204" pitchFamily="34" charset="0"/>
                <a:cs typeface="Arial Black" panose="020B0A04020102020204" pitchFamily="34" charset="0"/>
              </a:rPr>
              <a:t>BREJE  LĂCRIMIOARA</a:t>
            </a:r>
            <a:r>
              <a:rPr lang="ro-RO" altLang="en-US" sz="2800" smtClean="0">
                <a:solidFill>
                  <a:srgbClr val="FFFF00"/>
                </a:solidFill>
                <a:latin typeface="DK Jambo" panose="02000000000000000000" pitchFamily="50" charset="0"/>
              </a:rPr>
              <a:t> </a:t>
            </a:r>
          </a:p>
        </p:txBody>
      </p:sp>
    </p:spTree>
  </p:cSld>
  <p:clrMapOvr>
    <a:masterClrMapping/>
  </p:clrMapOvr>
  <p:transition spd="slow" advTm="3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890443" y="121601"/>
            <a:ext cx="8911687" cy="1280890"/>
          </a:xfrm>
        </p:spPr>
        <p:txBody>
          <a:bodyPr/>
          <a:lstStyle/>
          <a:p>
            <a:r>
              <a:rPr lang="en-US" b="1" i="1" dirty="0" smtClean="0">
                <a:solidFill>
                  <a:srgbClr val="00B0F0"/>
                </a:solidFill>
                <a:latin typeface="Agreloy" panose="02000603000000000000" pitchFamily="50" charset="0"/>
              </a:rPr>
              <a:t>Argument</a:t>
            </a:r>
            <a:endParaRPr lang="en-US" b="1" i="1" dirty="0">
              <a:solidFill>
                <a:srgbClr val="00B0F0"/>
              </a:solidFill>
              <a:latin typeface="Agreloy" panose="02000603000000000000" pitchFamily="50" charset="0"/>
            </a:endParaRPr>
          </a:p>
        </p:txBody>
      </p:sp>
      <p:sp>
        <p:nvSpPr>
          <p:cNvPr id="3" name="Substituent conținut 2"/>
          <p:cNvSpPr>
            <a:spLocks noGrp="1"/>
          </p:cNvSpPr>
          <p:nvPr>
            <p:ph idx="1"/>
          </p:nvPr>
        </p:nvSpPr>
        <p:spPr>
          <a:xfrm>
            <a:off x="1564158" y="762046"/>
            <a:ext cx="10388944" cy="3665837"/>
          </a:xfrm>
        </p:spPr>
        <p:txBody>
          <a:bodyPr>
            <a:normAutofit fontScale="70000" lnSpcReduction="20000"/>
          </a:bodyPr>
          <a:lstStyle/>
          <a:p>
            <a:pPr>
              <a:lnSpc>
                <a:spcPct val="160000"/>
              </a:lnSpc>
            </a:pPr>
            <a:r>
              <a:rPr lang="en-US" sz="2400" b="1" dirty="0" err="1" smtClean="0">
                <a:solidFill>
                  <a:srgbClr val="FFFF00"/>
                </a:solidFill>
                <a:latin typeface="Times New Roman" panose="02020603050405020304" pitchFamily="18" charset="0"/>
                <a:cs typeface="Times New Roman" panose="02020603050405020304" pitchFamily="18" charset="0"/>
              </a:rPr>
              <a:t>Noi</a:t>
            </a:r>
            <a:r>
              <a:rPr lang="ro-RO" sz="2400" b="1" dirty="0" smtClean="0">
                <a:solidFill>
                  <a:srgbClr val="FFFF00"/>
                </a:solidFill>
                <a:latin typeface="Times New Roman" panose="02020603050405020304" pitchFamily="18" charset="0"/>
                <a:cs typeface="Times New Roman" panose="02020603050405020304" pitchFamily="18" charset="0"/>
              </a:rPr>
              <a:t>,</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elevii</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clasei</a:t>
            </a:r>
            <a:r>
              <a:rPr lang="en-US" sz="2400" b="1" dirty="0" smtClean="0">
                <a:solidFill>
                  <a:srgbClr val="FFFF00"/>
                </a:solidFill>
                <a:latin typeface="Times New Roman" panose="02020603050405020304" pitchFamily="18" charset="0"/>
                <a:cs typeface="Times New Roman" panose="02020603050405020304" pitchFamily="18" charset="0"/>
              </a:rPr>
              <a:t> a III-a B, de la </a:t>
            </a:r>
            <a:r>
              <a:rPr lang="en-US" sz="2400" b="1" dirty="0" err="1" smtClean="0">
                <a:solidFill>
                  <a:srgbClr val="FFFF00"/>
                </a:solidFill>
                <a:latin typeface="Times New Roman" panose="02020603050405020304" pitchFamily="18" charset="0"/>
                <a:cs typeface="Times New Roman" panose="02020603050405020304" pitchFamily="18" charset="0"/>
              </a:rPr>
              <a:t>Liceul</a:t>
            </a:r>
            <a:r>
              <a:rPr lang="en-US" sz="2400" b="1" dirty="0" smtClean="0">
                <a:solidFill>
                  <a:srgbClr val="FFFF00"/>
                </a:solidFill>
                <a:latin typeface="Times New Roman" panose="02020603050405020304" pitchFamily="18" charset="0"/>
                <a:cs typeface="Times New Roman" panose="02020603050405020304" pitchFamily="18" charset="0"/>
              </a:rPr>
              <a:t> cu Program </a:t>
            </a:r>
            <a:r>
              <a:rPr lang="en-US" sz="2400" b="1" dirty="0" err="1" smtClean="0">
                <a:solidFill>
                  <a:srgbClr val="FFFF00"/>
                </a:solidFill>
                <a:latin typeface="Times New Roman" panose="02020603050405020304" pitchFamily="18" charset="0"/>
                <a:cs typeface="Times New Roman" panose="02020603050405020304" pitchFamily="18" charset="0"/>
              </a:rPr>
              <a:t>Sportiv</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Avram</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Iancu</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Zal</a:t>
            </a:r>
            <a:r>
              <a:rPr lang="ro-RO" sz="2400" b="1" dirty="0" err="1" smtClean="0">
                <a:solidFill>
                  <a:srgbClr val="FFFF00"/>
                </a:solidFill>
                <a:latin typeface="Times New Roman" panose="02020603050405020304" pitchFamily="18" charset="0"/>
                <a:cs typeface="Times New Roman" panose="02020603050405020304" pitchFamily="18" charset="0"/>
              </a:rPr>
              <a:t>ău</a:t>
            </a:r>
            <a:r>
              <a:rPr lang="ro-RO" sz="2400" b="1" dirty="0" smtClean="0">
                <a:solidFill>
                  <a:srgbClr val="FFFF00"/>
                </a:solidFill>
                <a:latin typeface="Times New Roman" panose="02020603050405020304" pitchFamily="18" charset="0"/>
                <a:cs typeface="Times New Roman" panose="02020603050405020304" pitchFamily="18" charset="0"/>
              </a:rPr>
              <a:t> , împreună cu doamna noastră </a:t>
            </a:r>
            <a:r>
              <a:rPr lang="ro-RO" sz="2400" b="1" dirty="0" err="1" smtClean="0">
                <a:solidFill>
                  <a:srgbClr val="FFFF00"/>
                </a:solidFill>
                <a:latin typeface="Times New Roman" panose="02020603050405020304" pitchFamily="18" charset="0"/>
                <a:cs typeface="Times New Roman" panose="02020603050405020304" pitchFamily="18" charset="0"/>
              </a:rPr>
              <a:t>învățătoarte</a:t>
            </a:r>
            <a:r>
              <a:rPr lang="ro-RO" sz="2400" b="1" dirty="0" smtClean="0">
                <a:solidFill>
                  <a:srgbClr val="FFFF00"/>
                </a:solidFill>
                <a:latin typeface="Times New Roman" panose="02020603050405020304" pitchFamily="18" charset="0"/>
                <a:cs typeface="Times New Roman" panose="02020603050405020304" pitchFamily="18" charset="0"/>
              </a:rPr>
              <a:t>, </a:t>
            </a:r>
            <a:r>
              <a:rPr lang="ro-RO" sz="2400" b="1" dirty="0" err="1" smtClean="0">
                <a:solidFill>
                  <a:srgbClr val="FFFF00"/>
                </a:solidFill>
                <a:latin typeface="Times New Roman" panose="02020603050405020304" pitchFamily="18" charset="0"/>
                <a:cs typeface="Times New Roman" panose="02020603050405020304" pitchFamily="18" charset="0"/>
              </a:rPr>
              <a:t>prof.înv.primar</a:t>
            </a:r>
            <a:r>
              <a:rPr lang="ro-RO" sz="2400" b="1" dirty="0" smtClean="0">
                <a:solidFill>
                  <a:srgbClr val="FFFF00"/>
                </a:solidFill>
                <a:latin typeface="Times New Roman" panose="02020603050405020304" pitchFamily="18" charset="0"/>
                <a:cs typeface="Times New Roman" panose="02020603050405020304" pitchFamily="18" charset="0"/>
              </a:rPr>
              <a:t> BREJE LĂCRIMIOARA și sprijiniți de părinți, am decis ca și în acest an școlar să parcurgem </a:t>
            </a:r>
            <a:r>
              <a:rPr lang="en-US" sz="2400" b="1" dirty="0" smtClean="0">
                <a:solidFill>
                  <a:srgbClr val="FFFF00"/>
                </a:solidFill>
                <a:latin typeface="Times New Roman" panose="02020603050405020304" pitchFamily="18" charset="0"/>
                <a:cs typeface="Times New Roman" panose="02020603050405020304" pitchFamily="18" charset="0"/>
              </a:rPr>
              <a:t>“ </a:t>
            </a:r>
            <a:r>
              <a:rPr lang="ro-RO" sz="2400" b="1" dirty="0" smtClean="0">
                <a:solidFill>
                  <a:srgbClr val="FFFF00"/>
                </a:solidFill>
                <a:latin typeface="Times New Roman" panose="02020603050405020304" pitchFamily="18" charset="0"/>
                <a:cs typeface="Times New Roman" panose="02020603050405020304" pitchFamily="18" charset="0"/>
              </a:rPr>
              <a:t>EDUCAȚIE FINANCIARĂ – BANII PE ÎNȚELESUL COPIILOR</a:t>
            </a:r>
            <a:r>
              <a:rPr lang="en-US" sz="2400" b="1" dirty="0" smtClean="0">
                <a:solidFill>
                  <a:srgbClr val="FFFF00"/>
                </a:solidFill>
                <a:latin typeface="Times New Roman" panose="02020603050405020304" pitchFamily="18" charset="0"/>
                <a:cs typeface="Times New Roman" panose="02020603050405020304" pitchFamily="18" charset="0"/>
              </a:rPr>
              <a:t> “</a:t>
            </a:r>
            <a:r>
              <a:rPr lang="ro-RO" sz="2400" b="1" dirty="0" smtClean="0">
                <a:solidFill>
                  <a:srgbClr val="FFFF00"/>
                </a:solidFill>
                <a:latin typeface="Times New Roman" panose="02020603050405020304" pitchFamily="18" charset="0"/>
                <a:cs typeface="Times New Roman" panose="02020603050405020304" pitchFamily="18" charset="0"/>
              </a:rPr>
              <a:t> pentru a studia în continuare ceea ce am început anul trecut, când eram în clasa a II-a. </a:t>
            </a:r>
            <a:r>
              <a:rPr lang="ro-RO" sz="2400" b="1" dirty="0" smtClean="0">
                <a:solidFill>
                  <a:srgbClr val="FFFF00"/>
                </a:solidFill>
                <a:latin typeface="Times New Roman" panose="02020603050405020304" pitchFamily="18" charset="0"/>
                <a:cs typeface="Times New Roman" panose="02020603050405020304" pitchFamily="18" charset="0"/>
              </a:rPr>
              <a:t>De atunci am aflat lucruri foarte interesante despre bani, </a:t>
            </a:r>
            <a:r>
              <a:rPr lang="ro-RO" sz="2400" b="1" dirty="0" smtClean="0">
                <a:solidFill>
                  <a:srgbClr val="FFFF00"/>
                </a:solidFill>
                <a:latin typeface="Times New Roman" panose="02020603050405020304" pitchFamily="18" charset="0"/>
                <a:cs typeface="Times New Roman" panose="02020603050405020304" pitchFamily="18" charset="0"/>
              </a:rPr>
              <a:t>despre troc și </a:t>
            </a:r>
            <a:r>
              <a:rPr lang="ro-RO" sz="2400" b="1" dirty="0" smtClean="0">
                <a:solidFill>
                  <a:srgbClr val="FFFF00"/>
                </a:solidFill>
                <a:latin typeface="Times New Roman" panose="02020603050405020304" pitchFamily="18" charset="0"/>
                <a:cs typeface="Times New Roman" panose="02020603050405020304" pitchFamily="18" charset="0"/>
              </a:rPr>
              <a:t>despre economii. </a:t>
            </a:r>
          </a:p>
          <a:p>
            <a:pPr>
              <a:lnSpc>
                <a:spcPct val="160000"/>
              </a:lnSpc>
            </a:pPr>
            <a:r>
              <a:rPr lang="ro-RO" sz="2400" b="1" dirty="0" smtClean="0">
                <a:solidFill>
                  <a:srgbClr val="FFFF00"/>
                </a:solidFill>
                <a:latin typeface="Times New Roman" panose="02020603050405020304" pitchFamily="18" charset="0"/>
                <a:cs typeface="Times New Roman" panose="02020603050405020304" pitchFamily="18" charset="0"/>
              </a:rPr>
              <a:t>De asemenea, în acest an </a:t>
            </a:r>
            <a:r>
              <a:rPr lang="ro-RO" sz="2400" b="1" dirty="0" smtClean="0">
                <a:solidFill>
                  <a:srgbClr val="FFFF00"/>
                </a:solidFill>
                <a:latin typeface="Times New Roman" panose="02020603050405020304" pitchFamily="18" charset="0"/>
                <a:cs typeface="Times New Roman" panose="02020603050405020304" pitchFamily="18" charset="0"/>
              </a:rPr>
              <a:t>am aflat multe noutăți și lucruri foarte interesante și importante despre bani, lei, euro, monede și despre serviciile bancare, care ne vor fi foarte folositoare în viitor, am decis ca tema activității practice să fie  </a:t>
            </a:r>
            <a:r>
              <a:rPr lang="ro-RO" altLang="en-US" sz="2400" b="1" dirty="0" smtClean="0">
                <a:solidFill>
                  <a:srgbClr val="FFFF00"/>
                </a:solidFill>
                <a:latin typeface="Times New Roman" panose="02020603050405020304" pitchFamily="18" charset="0"/>
                <a:cs typeface="Times New Roman" panose="02020603050405020304" pitchFamily="18" charset="0"/>
              </a:rPr>
              <a:t>«</a:t>
            </a:r>
            <a:r>
              <a:rPr lang="ro-RO" altLang="en-US" sz="2400" b="1" dirty="0" smtClean="0">
                <a:solidFill>
                  <a:srgbClr val="FFFF00"/>
                </a:solidFill>
                <a:latin typeface="Times New Roman" panose="02020603050405020304" pitchFamily="18" charset="0"/>
                <a:ea typeface="Forte"/>
                <a:cs typeface="Times New Roman" panose="02020603050405020304" pitchFamily="18" charset="0"/>
              </a:rPr>
              <a:t>Banii prin ochii mei...</a:t>
            </a:r>
            <a:r>
              <a:rPr lang="ro-RO" altLang="en-US" sz="2400" b="1" dirty="0" smtClean="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rotWithShape="1">
          <a:blip r:embed="rId2" cstate="print">
            <a:extLst>
              <a:ext uri="{28A0092B-C50C-407E-A947-70E740481C1C}">
                <a14:useLocalDpi xmlns:a14="http://schemas.microsoft.com/office/drawing/2010/main" val="0"/>
              </a:ext>
            </a:extLst>
          </a:blip>
          <a:srcRect l="9424" t="30459" r="3355" b="17785"/>
          <a:stretch/>
        </p:blipFill>
        <p:spPr>
          <a:xfrm>
            <a:off x="1815474" y="4040904"/>
            <a:ext cx="5005455" cy="2326295"/>
          </a:xfrm>
          <a:prstGeom prst="rect">
            <a:avLst/>
          </a:prstGeom>
        </p:spPr>
      </p:pic>
      <p:pic>
        <p:nvPicPr>
          <p:cNvPr id="9" name="Imagine 8"/>
          <p:cNvPicPr>
            <a:picLocks noChangeAspect="1"/>
          </p:cNvPicPr>
          <p:nvPr/>
        </p:nvPicPr>
        <p:blipFill rotWithShape="1">
          <a:blip r:embed="rId3" cstate="print">
            <a:extLst>
              <a:ext uri="{28A0092B-C50C-407E-A947-70E740481C1C}">
                <a14:useLocalDpi xmlns:a14="http://schemas.microsoft.com/office/drawing/2010/main" val="0"/>
              </a:ext>
            </a:extLst>
          </a:blip>
          <a:srcRect l="3953" t="6776" r="251" b="8134"/>
          <a:stretch/>
        </p:blipFill>
        <p:spPr>
          <a:xfrm>
            <a:off x="8529766" y="4113492"/>
            <a:ext cx="3073744" cy="2047676"/>
          </a:xfrm>
          <a:prstGeom prst="rect">
            <a:avLst/>
          </a:prstGeom>
        </p:spPr>
      </p:pic>
      <p:sp>
        <p:nvSpPr>
          <p:cNvPr id="8" name="CasetăText 7"/>
          <p:cNvSpPr txBox="1"/>
          <p:nvPr/>
        </p:nvSpPr>
        <p:spPr>
          <a:xfrm>
            <a:off x="5341238" y="6013256"/>
            <a:ext cx="4852603" cy="707886"/>
          </a:xfrm>
          <a:prstGeom prst="rect">
            <a:avLst/>
          </a:prstGeom>
          <a:noFill/>
        </p:spPr>
        <p:txBody>
          <a:bodyPr wrap="square" rtlCol="0">
            <a:spAutoFit/>
          </a:bodyPr>
          <a:lstStyle/>
          <a:p>
            <a:pPr algn="ctr"/>
            <a:r>
              <a:rPr lang="ro-RO" sz="2000" b="1" i="1" dirty="0" smtClean="0">
                <a:solidFill>
                  <a:schemeClr val="accent6">
                    <a:lumMod val="75000"/>
                  </a:schemeClr>
                </a:solidFill>
                <a:latin typeface="Arial Narrow" panose="020B0606020202030204" pitchFamily="34" charset="0"/>
                <a:ea typeface="BatangChe" panose="02030609000101010101" pitchFamily="49" charset="-127"/>
              </a:rPr>
              <a:t>Clasa a III-a B</a:t>
            </a:r>
          </a:p>
          <a:p>
            <a:pPr algn="r"/>
            <a:r>
              <a:rPr lang="ro-RO" sz="2000" b="1" i="1" dirty="0" err="1" smtClean="0">
                <a:solidFill>
                  <a:schemeClr val="accent6">
                    <a:lumMod val="75000"/>
                  </a:schemeClr>
                </a:solidFill>
                <a:latin typeface="Arial Narrow" panose="020B0606020202030204" pitchFamily="34" charset="0"/>
                <a:ea typeface="BatangChe" panose="02030609000101010101" pitchFamily="49" charset="-127"/>
              </a:rPr>
              <a:t>Prof.înv.primar</a:t>
            </a:r>
            <a:r>
              <a:rPr lang="ro-RO" sz="2000" b="1" i="1" dirty="0" smtClean="0">
                <a:solidFill>
                  <a:schemeClr val="accent6">
                    <a:lumMod val="75000"/>
                  </a:schemeClr>
                </a:solidFill>
                <a:latin typeface="Arial Narrow" panose="020B0606020202030204" pitchFamily="34" charset="0"/>
                <a:ea typeface="BatangChe" panose="02030609000101010101" pitchFamily="49" charset="-127"/>
              </a:rPr>
              <a:t> BREJE LĂCRIMIOARA</a:t>
            </a:r>
            <a:endParaRPr lang="en-US" sz="2000" b="1" i="1" dirty="0">
              <a:solidFill>
                <a:schemeClr val="accent6">
                  <a:lumMod val="75000"/>
                </a:schemeClr>
              </a:solidFill>
              <a:latin typeface="Arial Narrow" panose="020B0606020202030204" pitchFamily="34" charset="0"/>
              <a:ea typeface="BatangChe" panose="02030609000101010101" pitchFamily="49" charset="-127"/>
            </a:endParaRPr>
          </a:p>
        </p:txBody>
      </p:sp>
    </p:spTree>
    <p:extLst>
      <p:ext uri="{BB962C8B-B14F-4D97-AF65-F5344CB8AC3E}">
        <p14:creationId xmlns:p14="http://schemas.microsoft.com/office/powerpoint/2010/main" val="718739139"/>
      </p:ext>
    </p:extLst>
  </p:cSld>
  <p:clrMapOvr>
    <a:masterClrMapping/>
  </p:clrMapOvr>
  <p:transition advTm="3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u 1"/>
          <p:cNvSpPr>
            <a:spLocks noGrp="1"/>
          </p:cNvSpPr>
          <p:nvPr>
            <p:ph type="title"/>
          </p:nvPr>
        </p:nvSpPr>
        <p:spPr>
          <a:xfrm>
            <a:off x="838200" y="119063"/>
            <a:ext cx="10515600" cy="1325562"/>
          </a:xfrm>
        </p:spPr>
        <p:txBody>
          <a:bodyPr/>
          <a:lstStyle/>
          <a:p>
            <a:r>
              <a:rPr lang="ro-RO" altLang="en-US" b="1" smtClean="0">
                <a:solidFill>
                  <a:srgbClr val="00B0F0"/>
                </a:solidFill>
                <a:latin typeface="Book Antiqua" panose="02040602050305030304" pitchFamily="18" charset="0"/>
              </a:rPr>
              <a:t>Ne pregătim pentru „TÂRGUL clasei a III-a B” </a:t>
            </a:r>
          </a:p>
        </p:txBody>
      </p:sp>
      <p:sp>
        <p:nvSpPr>
          <p:cNvPr id="3" name="Substituent conținut 2">
            <a:extLst>
              <a:ext uri="{FF2B5EF4-FFF2-40B4-BE49-F238E27FC236}"/>
            </a:extLst>
          </p:cNvPr>
          <p:cNvSpPr>
            <a:spLocks noGrp="1"/>
          </p:cNvSpPr>
          <p:nvPr>
            <p:ph sz="half" idx="1"/>
          </p:nvPr>
        </p:nvSpPr>
        <p:spPr>
          <a:xfrm>
            <a:off x="98612" y="1631576"/>
            <a:ext cx="5797090" cy="5226424"/>
          </a:xfrm>
        </p:spPr>
        <p:txBody>
          <a:bodyPr rtlCol="0" anchor="ctr">
            <a:noAutofit/>
          </a:bodyPr>
          <a:lstStyle/>
          <a:p>
            <a:pPr algn="just" fontAlgn="auto">
              <a:spcAft>
                <a:spcPts val="0"/>
              </a:spcAft>
              <a:buFont typeface="Wingdings 3" charset="2"/>
              <a:buChar char=""/>
              <a:defRPr/>
            </a:pPr>
            <a:r>
              <a:rPr lang="ro-RO" b="1" dirty="0" smtClean="0">
                <a:solidFill>
                  <a:srgbClr val="FFC000"/>
                </a:solidFill>
                <a:latin typeface="Book Antiqua" panose="02040602050305030304" pitchFamily="18" charset="0"/>
                <a:cs typeface="Times New Roman" panose="02020603050405020304" pitchFamily="18" charset="0"/>
              </a:rPr>
              <a:t>           Într-o </a:t>
            </a:r>
            <a:r>
              <a:rPr lang="ro-RO" b="1" dirty="0">
                <a:solidFill>
                  <a:srgbClr val="FFC000"/>
                </a:solidFill>
                <a:latin typeface="Book Antiqua" panose="02040602050305030304" pitchFamily="18" charset="0"/>
                <a:cs typeface="Times New Roman" panose="02020603050405020304" pitchFamily="18" charset="0"/>
              </a:rPr>
              <a:t>zi însorită de </a:t>
            </a:r>
            <a:r>
              <a:rPr lang="ro-RO" b="1" dirty="0" smtClean="0">
                <a:solidFill>
                  <a:srgbClr val="FFC000"/>
                </a:solidFill>
                <a:latin typeface="Book Antiqua" panose="02040602050305030304" pitchFamily="18" charset="0"/>
                <a:cs typeface="Times New Roman" panose="02020603050405020304" pitchFamily="18" charset="0"/>
              </a:rPr>
              <a:t>primăvară, </a:t>
            </a:r>
            <a:r>
              <a:rPr lang="ro-RO" b="1" dirty="0">
                <a:solidFill>
                  <a:srgbClr val="FFC000"/>
                </a:solidFill>
                <a:latin typeface="Book Antiqua" panose="02040602050305030304" pitchFamily="18" charset="0"/>
                <a:cs typeface="Times New Roman" panose="02020603050405020304" pitchFamily="18" charset="0"/>
              </a:rPr>
              <a:t>elevii clasei </a:t>
            </a:r>
            <a:r>
              <a:rPr lang="ro-RO" b="1" dirty="0" smtClean="0">
                <a:solidFill>
                  <a:srgbClr val="FFC000"/>
                </a:solidFill>
                <a:latin typeface="Book Antiqua" panose="02040602050305030304" pitchFamily="18" charset="0"/>
                <a:cs typeface="Times New Roman" panose="02020603050405020304" pitchFamily="18" charset="0"/>
              </a:rPr>
              <a:t>a </a:t>
            </a:r>
            <a:r>
              <a:rPr lang="ro-RO" b="1" dirty="0">
                <a:solidFill>
                  <a:srgbClr val="FFC000"/>
                </a:solidFill>
                <a:latin typeface="Book Antiqua" panose="02040602050305030304" pitchFamily="18" charset="0"/>
                <a:cs typeface="Times New Roman" panose="02020603050405020304" pitchFamily="18" charset="0"/>
              </a:rPr>
              <a:t>III-a B, împreună cu doamna învățătoare și câțiva </a:t>
            </a:r>
            <a:r>
              <a:rPr lang="ro-RO" b="1" dirty="0" smtClean="0">
                <a:solidFill>
                  <a:srgbClr val="FFC000"/>
                </a:solidFill>
                <a:latin typeface="Book Antiqua" panose="02040602050305030304" pitchFamily="18" charset="0"/>
                <a:cs typeface="Times New Roman" panose="02020603050405020304" pitchFamily="18" charset="0"/>
              </a:rPr>
              <a:t>părinți, </a:t>
            </a:r>
            <a:r>
              <a:rPr lang="ro-RO" b="1" dirty="0">
                <a:solidFill>
                  <a:srgbClr val="FFC000"/>
                </a:solidFill>
                <a:latin typeface="Book Antiqua" panose="02040602050305030304" pitchFamily="18" charset="0"/>
                <a:cs typeface="Times New Roman" panose="02020603050405020304" pitchFamily="18" charset="0"/>
              </a:rPr>
              <a:t>au organizat în sala de clasă o adevărată activitate financiară, un târg. </a:t>
            </a:r>
            <a:r>
              <a:rPr lang="ro-RO" b="1" dirty="0" smtClean="0">
                <a:solidFill>
                  <a:srgbClr val="FFC000"/>
                </a:solidFill>
                <a:latin typeface="Book Antiqua" panose="02040602050305030304" pitchFamily="18" charset="0"/>
                <a:cs typeface="Times New Roman" panose="02020603050405020304" pitchFamily="18" charset="0"/>
              </a:rPr>
              <a:t>Pentru că totul era organizat, cu o poezie i-am informat :</a:t>
            </a:r>
          </a:p>
          <a:p>
            <a:pPr marL="0" indent="0" algn="just" fontAlgn="auto">
              <a:spcAft>
                <a:spcPts val="0"/>
              </a:spcAft>
              <a:buFont typeface="Wingdings 3" charset="2"/>
              <a:buNone/>
              <a:defRPr/>
            </a:pPr>
            <a:endParaRPr lang="ro-RO" sz="100" b="1" dirty="0" smtClean="0">
              <a:solidFill>
                <a:schemeClr val="tx1">
                  <a:lumMod val="75000"/>
                  <a:lumOff val="25000"/>
                </a:schemeClr>
              </a:solidFill>
              <a:latin typeface="Book Antiqua" panose="02040602050305030304" pitchFamily="18" charset="0"/>
              <a:cs typeface="Times New Roman" panose="02020603050405020304" pitchFamily="18" charset="0"/>
            </a:endParaRPr>
          </a:p>
          <a:p>
            <a:pPr marL="2228850" lvl="5" indent="0">
              <a:buFont typeface="Wingdings 3" charset="2"/>
              <a:buNone/>
              <a:defRPr/>
            </a:pPr>
            <a:r>
              <a:rPr lang="ro-RO" sz="2000" b="1" u="sng" dirty="0" smtClean="0">
                <a:solidFill>
                  <a:srgbClr val="FF2F2F"/>
                </a:solidFill>
                <a:latin typeface="Book Antiqua" panose="02040602050305030304" pitchFamily="18" charset="0"/>
                <a:cs typeface="Times New Roman" panose="02020603050405020304" pitchFamily="18" charset="0"/>
              </a:rPr>
              <a:t>Banii prin ochii mei…</a:t>
            </a:r>
          </a:p>
          <a:p>
            <a:pPr marL="2228850" lvl="5" indent="0">
              <a:buFont typeface="Wingdings 3" charset="2"/>
              <a:buNone/>
              <a:defRPr/>
            </a:pPr>
            <a:r>
              <a:rPr lang="ro-RO" sz="100" b="1" u="sng" dirty="0" smtClean="0">
                <a:solidFill>
                  <a:srgbClr val="FF2F2F"/>
                </a:solidFill>
                <a:latin typeface="Book Antiqua" panose="02040602050305030304" pitchFamily="18" charset="0"/>
                <a:cs typeface="Times New Roman" panose="02020603050405020304" pitchFamily="18" charset="0"/>
              </a:rPr>
              <a:t> </a:t>
            </a:r>
          </a:p>
          <a:p>
            <a:pPr marL="1771650" lvl="4" indent="0" algn="just" fontAlgn="auto">
              <a:spcAft>
                <a:spcPts val="0"/>
              </a:spcAft>
              <a:buFont typeface="Wingdings 3" charset="2"/>
              <a:buNone/>
              <a:defRPr/>
            </a:pPr>
            <a:r>
              <a:rPr lang="ro-RO" sz="1600" b="1" i="1" dirty="0" smtClean="0">
                <a:solidFill>
                  <a:srgbClr val="FF2F2F"/>
                </a:solidFill>
                <a:latin typeface="Book Antiqua" panose="02040602050305030304" pitchFamily="18" charset="0"/>
                <a:cs typeface="Times New Roman" panose="02020603050405020304" pitchFamily="18" charset="0"/>
              </a:rPr>
              <a:t>Doamna </a:t>
            </a:r>
            <a:r>
              <a:rPr lang="ro-RO" sz="1600" b="1" i="1" dirty="0">
                <a:solidFill>
                  <a:srgbClr val="FF2F2F"/>
                </a:solidFill>
                <a:latin typeface="Book Antiqua" panose="02040602050305030304" pitchFamily="18" charset="0"/>
                <a:cs typeface="Times New Roman" panose="02020603050405020304" pitchFamily="18" charset="0"/>
              </a:rPr>
              <a:t>învățătoare i-a învățat </a:t>
            </a:r>
          </a:p>
          <a:p>
            <a:pPr marL="1771650" lvl="4" indent="0" algn="just" fontAlgn="auto">
              <a:spcAft>
                <a:spcPts val="0"/>
              </a:spcAft>
              <a:buFont typeface="Wingdings 3" charset="2"/>
              <a:buNone/>
              <a:defRPr/>
            </a:pPr>
            <a:r>
              <a:rPr lang="ro-RO" sz="1600" b="1" i="1" dirty="0">
                <a:solidFill>
                  <a:srgbClr val="FF2F2F"/>
                </a:solidFill>
                <a:latin typeface="Book Antiqua" panose="02040602050305030304" pitchFamily="18" charset="0"/>
                <a:cs typeface="Times New Roman" panose="02020603050405020304" pitchFamily="18" charset="0"/>
              </a:rPr>
              <a:t>Și la școală i-a adunat</a:t>
            </a:r>
          </a:p>
          <a:p>
            <a:pPr marL="1771650" lvl="4" indent="0" algn="just" fontAlgn="auto">
              <a:spcAft>
                <a:spcPts val="0"/>
              </a:spcAft>
              <a:buFont typeface="Wingdings 3" charset="2"/>
              <a:buNone/>
              <a:defRPr/>
            </a:pPr>
            <a:r>
              <a:rPr lang="ro-RO" sz="1600" b="1" i="1" dirty="0">
                <a:solidFill>
                  <a:srgbClr val="FF2F2F"/>
                </a:solidFill>
                <a:latin typeface="Book Antiqua" panose="02040602050305030304" pitchFamily="18" charset="0"/>
                <a:cs typeface="Times New Roman" panose="02020603050405020304" pitchFamily="18" charset="0"/>
              </a:rPr>
              <a:t>La un târg i-a </a:t>
            </a:r>
            <a:r>
              <a:rPr lang="ro-RO" sz="1600" b="1" i="1" dirty="0" smtClean="0">
                <a:solidFill>
                  <a:srgbClr val="FF2F2F"/>
                </a:solidFill>
                <a:latin typeface="Book Antiqua" panose="02040602050305030304" pitchFamily="18" charset="0"/>
                <a:cs typeface="Times New Roman" panose="02020603050405020304" pitchFamily="18" charset="0"/>
              </a:rPr>
              <a:t>convocat. </a:t>
            </a:r>
            <a:endParaRPr lang="ro-RO" sz="1600" b="1" i="1" dirty="0">
              <a:solidFill>
                <a:srgbClr val="FF2F2F"/>
              </a:solidFill>
              <a:latin typeface="Book Antiqua" panose="02040602050305030304" pitchFamily="18" charset="0"/>
              <a:cs typeface="Times New Roman" panose="02020603050405020304" pitchFamily="18" charset="0"/>
            </a:endParaRPr>
          </a:p>
          <a:p>
            <a:pPr marL="1771650" lvl="4" indent="0" algn="just" fontAlgn="auto">
              <a:spcAft>
                <a:spcPts val="0"/>
              </a:spcAft>
              <a:buFont typeface="Wingdings 3" charset="2"/>
              <a:buNone/>
              <a:defRPr/>
            </a:pPr>
            <a:r>
              <a:rPr lang="ro-RO" sz="1600" b="1" i="1" dirty="0" smtClean="0">
                <a:solidFill>
                  <a:srgbClr val="FF2F2F"/>
                </a:solidFill>
                <a:latin typeface="Book Antiqua" panose="02040602050305030304" pitchFamily="18" charset="0"/>
                <a:cs typeface="Times New Roman" panose="02020603050405020304" pitchFamily="18" charset="0"/>
              </a:rPr>
              <a:t>Și </a:t>
            </a:r>
            <a:r>
              <a:rPr lang="ro-RO" sz="1600" b="1" i="1" dirty="0">
                <a:solidFill>
                  <a:srgbClr val="FF2F2F"/>
                </a:solidFill>
                <a:latin typeface="Book Antiqua" panose="02040602050305030304" pitchFamily="18" charset="0"/>
                <a:cs typeface="Times New Roman" panose="02020603050405020304" pitchFamily="18" charset="0"/>
              </a:rPr>
              <a:t>de toate au </a:t>
            </a:r>
            <a:r>
              <a:rPr lang="ro-RO" sz="1600" b="1" i="1" dirty="0" smtClean="0">
                <a:solidFill>
                  <a:srgbClr val="FF2F2F"/>
                </a:solidFill>
                <a:latin typeface="Book Antiqua" panose="02040602050305030304" pitchFamily="18" charset="0"/>
                <a:cs typeface="Times New Roman" panose="02020603050405020304" pitchFamily="18" charset="0"/>
              </a:rPr>
              <a:t>cumpărat!</a:t>
            </a:r>
            <a:endParaRPr lang="ro-RO" sz="1600" b="1" i="1" dirty="0">
              <a:solidFill>
                <a:srgbClr val="FF2F2F"/>
              </a:solidFill>
              <a:latin typeface="Book Antiqua" panose="02040602050305030304" pitchFamily="18" charset="0"/>
              <a:cs typeface="Times New Roman" panose="02020603050405020304" pitchFamily="18" charset="0"/>
            </a:endParaRPr>
          </a:p>
          <a:p>
            <a:pPr marL="1771650" lvl="4" indent="0" algn="just" fontAlgn="auto">
              <a:spcAft>
                <a:spcPts val="0"/>
              </a:spcAft>
              <a:buFont typeface="Wingdings 3" charset="2"/>
              <a:buNone/>
              <a:defRPr/>
            </a:pPr>
            <a:r>
              <a:rPr lang="ro-RO" sz="1600" b="1" i="1" dirty="0" smtClean="0">
                <a:solidFill>
                  <a:srgbClr val="FF2F2F"/>
                </a:solidFill>
                <a:latin typeface="Book Antiqua" panose="02040602050305030304" pitchFamily="18" charset="0"/>
                <a:cs typeface="Times New Roman" panose="02020603050405020304" pitchFamily="18" charset="0"/>
              </a:rPr>
              <a:t>Iar </a:t>
            </a:r>
            <a:r>
              <a:rPr lang="ro-RO" sz="1600" b="1" i="1" dirty="0">
                <a:solidFill>
                  <a:srgbClr val="FF2F2F"/>
                </a:solidFill>
                <a:latin typeface="Book Antiqua" panose="02040602050305030304" pitchFamily="18" charset="0"/>
                <a:cs typeface="Times New Roman" panose="02020603050405020304" pitchFamily="18" charset="0"/>
              </a:rPr>
              <a:t>elevii s-au </a:t>
            </a:r>
            <a:r>
              <a:rPr lang="ro-RO" sz="1600" b="1" i="1" dirty="0" smtClean="0">
                <a:solidFill>
                  <a:srgbClr val="FF2F2F"/>
                </a:solidFill>
                <a:latin typeface="Book Antiqua" panose="02040602050305030304" pitchFamily="18" charset="0"/>
                <a:cs typeface="Times New Roman" panose="02020603050405020304" pitchFamily="18" charset="0"/>
              </a:rPr>
              <a:t>distrat</a:t>
            </a:r>
            <a:r>
              <a:rPr lang="ro-RO" sz="1600" b="1" i="1" dirty="0">
                <a:solidFill>
                  <a:srgbClr val="FF2F2F"/>
                </a:solidFill>
                <a:latin typeface="Book Antiqua" panose="02040602050305030304" pitchFamily="18" charset="0"/>
                <a:cs typeface="Times New Roman" panose="02020603050405020304" pitchFamily="18" charset="0"/>
              </a:rPr>
              <a:t>;</a:t>
            </a:r>
            <a:endParaRPr lang="ro-RO" sz="1600" b="1" i="1" dirty="0" smtClean="0">
              <a:solidFill>
                <a:srgbClr val="FF2F2F"/>
              </a:solidFill>
              <a:latin typeface="Book Antiqua" panose="02040602050305030304" pitchFamily="18" charset="0"/>
              <a:cs typeface="Times New Roman" panose="02020603050405020304" pitchFamily="18" charset="0"/>
            </a:endParaRPr>
          </a:p>
          <a:p>
            <a:pPr marL="1771650" lvl="4" indent="0" algn="just" fontAlgn="auto">
              <a:spcAft>
                <a:spcPts val="0"/>
              </a:spcAft>
              <a:buFont typeface="Wingdings 3" charset="2"/>
              <a:buNone/>
              <a:defRPr/>
            </a:pPr>
            <a:r>
              <a:rPr lang="ro-RO" sz="1600" b="1" i="1" dirty="0" smtClean="0">
                <a:solidFill>
                  <a:srgbClr val="FF2F2F"/>
                </a:solidFill>
                <a:latin typeface="Book Antiqua" panose="02040602050305030304" pitchFamily="18" charset="0"/>
                <a:cs typeface="Times New Roman" panose="02020603050405020304" pitchFamily="18" charset="0"/>
              </a:rPr>
              <a:t>Când au avut și de schimbat</a:t>
            </a:r>
            <a:endParaRPr lang="ro-RO" sz="1600" b="1" i="1" dirty="0">
              <a:solidFill>
                <a:srgbClr val="FF2F2F"/>
              </a:solidFill>
              <a:latin typeface="Book Antiqua" panose="02040602050305030304" pitchFamily="18" charset="0"/>
              <a:cs typeface="Times New Roman" panose="02020603050405020304" pitchFamily="18" charset="0"/>
            </a:endParaRPr>
          </a:p>
          <a:p>
            <a:pPr marL="1771650" lvl="4" indent="0" algn="just" fontAlgn="auto">
              <a:spcAft>
                <a:spcPts val="0"/>
              </a:spcAft>
              <a:buFont typeface="Wingdings 3" charset="2"/>
              <a:buNone/>
              <a:defRPr/>
            </a:pPr>
            <a:r>
              <a:rPr lang="ro-RO" sz="1600" b="1" i="1" dirty="0" smtClean="0">
                <a:solidFill>
                  <a:srgbClr val="FF2F2F"/>
                </a:solidFill>
                <a:latin typeface="Book Antiqua" panose="02040602050305030304" pitchFamily="18" charset="0"/>
                <a:cs typeface="Times New Roman" panose="02020603050405020304" pitchFamily="18" charset="0"/>
              </a:rPr>
              <a:t>Ca </a:t>
            </a:r>
            <a:r>
              <a:rPr lang="ro-RO" sz="1600" b="1" i="1" dirty="0">
                <a:solidFill>
                  <a:srgbClr val="FF2F2F"/>
                </a:solidFill>
                <a:latin typeface="Book Antiqua" panose="02040602050305030304" pitchFamily="18" charset="0"/>
                <a:cs typeface="Times New Roman" panose="02020603050405020304" pitchFamily="18" charset="0"/>
              </a:rPr>
              <a:t>la un troc adevărat. </a:t>
            </a:r>
          </a:p>
          <a:p>
            <a:pPr marL="1771650" lvl="4" indent="0" algn="just" fontAlgn="auto">
              <a:spcAft>
                <a:spcPts val="0"/>
              </a:spcAft>
              <a:buFont typeface="Wingdings 3" charset="2"/>
              <a:buNone/>
              <a:defRPr/>
            </a:pPr>
            <a:r>
              <a:rPr lang="ro-RO" sz="1600" b="1" i="1" dirty="0">
                <a:solidFill>
                  <a:srgbClr val="FF2F2F"/>
                </a:solidFill>
                <a:latin typeface="Book Antiqua" panose="02040602050305030304" pitchFamily="18" charset="0"/>
                <a:cs typeface="Times New Roman" panose="02020603050405020304" pitchFamily="18" charset="0"/>
              </a:rPr>
              <a:t>Părinții chiar ne-au ajutat </a:t>
            </a:r>
          </a:p>
          <a:p>
            <a:pPr marL="1771650" lvl="4" indent="0" algn="just" fontAlgn="auto">
              <a:spcAft>
                <a:spcPts val="0"/>
              </a:spcAft>
              <a:buFont typeface="Wingdings 3" charset="2"/>
              <a:buNone/>
              <a:defRPr/>
            </a:pPr>
            <a:r>
              <a:rPr lang="ro-RO" sz="1600" b="1" i="1" dirty="0">
                <a:solidFill>
                  <a:srgbClr val="FF2F2F"/>
                </a:solidFill>
                <a:latin typeface="Book Antiqua" panose="02040602050305030304" pitchFamily="18" charset="0"/>
                <a:cs typeface="Times New Roman" panose="02020603050405020304" pitchFamily="18" charset="0"/>
              </a:rPr>
              <a:t>Deoarece s-au implicat! </a:t>
            </a:r>
          </a:p>
          <a:p>
            <a:pPr algn="just" fontAlgn="auto">
              <a:spcAft>
                <a:spcPts val="0"/>
              </a:spcAft>
              <a:buFont typeface="Wingdings 3" charset="2"/>
              <a:buChar char=""/>
              <a:defRPr/>
            </a:pPr>
            <a:endParaRPr lang="ro-RO" b="1" dirty="0">
              <a:solidFill>
                <a:schemeClr val="tx1">
                  <a:lumMod val="75000"/>
                  <a:lumOff val="25000"/>
                </a:schemeClr>
              </a:solidFill>
              <a:latin typeface="Book Antiqua" panose="02040602050305030304" pitchFamily="18" charset="0"/>
              <a:cs typeface="Times New Roman" panose="02020603050405020304" pitchFamily="18" charset="0"/>
            </a:endParaRPr>
          </a:p>
        </p:txBody>
      </p:sp>
      <p:pic>
        <p:nvPicPr>
          <p:cNvPr id="20484" name="Imagine 3"/>
          <p:cNvPicPr>
            <a:picLocks noChangeAspect="1"/>
          </p:cNvPicPr>
          <p:nvPr/>
        </p:nvPicPr>
        <p:blipFill>
          <a:blip r:embed="rId2" cstate="print">
            <a:extLst>
              <a:ext uri="{28A0092B-C50C-407E-A947-70E740481C1C}">
                <a14:useLocalDpi xmlns:a14="http://schemas.microsoft.com/office/drawing/2010/main" val="0"/>
              </a:ext>
            </a:extLst>
          </a:blip>
          <a:srcRect l="12000" t="24380"/>
          <a:stretch>
            <a:fillRect/>
          </a:stretch>
        </p:blipFill>
        <p:spPr bwMode="auto">
          <a:xfrm>
            <a:off x="6096000" y="868363"/>
            <a:ext cx="5978525"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Substituent conținut 4"/>
          <p:cNvPicPr>
            <a:picLocks noChangeAspect="1"/>
          </p:cNvPicPr>
          <p:nvPr/>
        </p:nvPicPr>
        <p:blipFill>
          <a:blip r:embed="rId3">
            <a:extLst>
              <a:ext uri="{28A0092B-C50C-407E-A947-70E740481C1C}">
                <a14:useLocalDpi xmlns:a14="http://schemas.microsoft.com/office/drawing/2010/main" val="0"/>
              </a:ext>
            </a:extLst>
          </a:blip>
          <a:srcRect t="7545"/>
          <a:stretch>
            <a:fillRect/>
          </a:stretch>
        </p:blipFill>
        <p:spPr bwMode="auto">
          <a:xfrm>
            <a:off x="5378450" y="3635375"/>
            <a:ext cx="46640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u 1"/>
          <p:cNvSpPr>
            <a:spLocks noGrp="1"/>
          </p:cNvSpPr>
          <p:nvPr>
            <p:ph type="title"/>
          </p:nvPr>
        </p:nvSpPr>
        <p:spPr>
          <a:xfrm>
            <a:off x="1676400" y="160338"/>
            <a:ext cx="10515600" cy="1970087"/>
          </a:xfrm>
        </p:spPr>
        <p:txBody>
          <a:bodyPr/>
          <a:lstStyle/>
          <a:p>
            <a:r>
              <a:rPr lang="ro-RO" altLang="en-US" sz="2400" b="1" smtClean="0">
                <a:solidFill>
                  <a:srgbClr val="FFFF00"/>
                </a:solidFill>
                <a:latin typeface="Book Antiqua" panose="02040602050305030304" pitchFamily="18" charset="0"/>
              </a:rPr>
              <a:t>Pe elevi i-am aranjat, </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Şi casieri am angajat: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Darius, Lois şi cu Patric</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Au vândut aproape tot…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Ca la un ad-hoc!</a:t>
            </a:r>
          </a:p>
        </p:txBody>
      </p:sp>
      <p:pic>
        <p:nvPicPr>
          <p:cNvPr id="21507" name="Imagine 8"/>
          <p:cNvPicPr>
            <a:picLocks noChangeAspect="1"/>
          </p:cNvPicPr>
          <p:nvPr/>
        </p:nvPicPr>
        <p:blipFill>
          <a:blip r:embed="rId2">
            <a:extLst>
              <a:ext uri="{28A0092B-C50C-407E-A947-70E740481C1C}">
                <a14:useLocalDpi xmlns:a14="http://schemas.microsoft.com/office/drawing/2010/main" val="0"/>
              </a:ext>
            </a:extLst>
          </a:blip>
          <a:srcRect t="12544"/>
          <a:stretch>
            <a:fillRect/>
          </a:stretch>
        </p:blipFill>
        <p:spPr bwMode="auto">
          <a:xfrm>
            <a:off x="5856288" y="298450"/>
            <a:ext cx="26527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3762375"/>
            <a:ext cx="391318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ine 10"/>
          <p:cNvPicPr>
            <a:picLocks noChangeAspect="1"/>
          </p:cNvPicPr>
          <p:nvPr/>
        </p:nvPicPr>
        <p:blipFill>
          <a:blip r:embed="rId4">
            <a:extLst>
              <a:ext uri="{28A0092B-C50C-407E-A947-70E740481C1C}">
                <a14:useLocalDpi xmlns:a14="http://schemas.microsoft.com/office/drawing/2010/main" val="0"/>
              </a:ext>
            </a:extLst>
          </a:blip>
          <a:srcRect t="10101"/>
          <a:stretch>
            <a:fillRect/>
          </a:stretch>
        </p:blipFill>
        <p:spPr bwMode="auto">
          <a:xfrm>
            <a:off x="9380538" y="3182938"/>
            <a:ext cx="2674937"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ine 11"/>
          <p:cNvPicPr>
            <a:picLocks noChangeAspect="1"/>
          </p:cNvPicPr>
          <p:nvPr/>
        </p:nvPicPr>
        <p:blipFill>
          <a:blip r:embed="rId5">
            <a:extLst>
              <a:ext uri="{28A0092B-C50C-407E-A947-70E740481C1C}">
                <a14:useLocalDpi xmlns:a14="http://schemas.microsoft.com/office/drawing/2010/main" val="0"/>
              </a:ext>
            </a:extLst>
          </a:blip>
          <a:srcRect r="5315"/>
          <a:stretch>
            <a:fillRect/>
          </a:stretch>
        </p:blipFill>
        <p:spPr bwMode="auto">
          <a:xfrm>
            <a:off x="8643938" y="298450"/>
            <a:ext cx="3413125"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in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8" y="2298700"/>
            <a:ext cx="5272087"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u 1"/>
          <p:cNvSpPr>
            <a:spLocks noGrp="1"/>
          </p:cNvSpPr>
          <p:nvPr>
            <p:ph type="title"/>
          </p:nvPr>
        </p:nvSpPr>
        <p:spPr>
          <a:xfrm>
            <a:off x="1628775" y="220663"/>
            <a:ext cx="5273675" cy="1519237"/>
          </a:xfrm>
        </p:spPr>
        <p:txBody>
          <a:bodyPr/>
          <a:lstStyle/>
          <a:p>
            <a:r>
              <a:rPr lang="ro-RO" altLang="en-US" sz="2400" b="1" smtClean="0">
                <a:solidFill>
                  <a:srgbClr val="FFFF00"/>
                </a:solidFill>
                <a:latin typeface="Book Antiqua" panose="02040602050305030304" pitchFamily="18" charset="0"/>
              </a:rPr>
              <a:t>Bani mulţi ei au adunat…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Câte un pic din fiecare,</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Până s-a format o grămadă mare!</a:t>
            </a:r>
            <a:endParaRPr lang="en-US" altLang="en-US" sz="2400" b="1" smtClean="0">
              <a:solidFill>
                <a:srgbClr val="FFFF00"/>
              </a:solidFill>
              <a:latin typeface="Book Antiqua" panose="02040602050305030304" pitchFamily="18" charset="0"/>
            </a:endParaRPr>
          </a:p>
        </p:txBody>
      </p:sp>
      <p:pic>
        <p:nvPicPr>
          <p:cNvPr id="22531" name="Substituent conținut 4"/>
          <p:cNvPicPr>
            <a:picLocks noGrp="1" noChangeAspect="1"/>
          </p:cNvPicPr>
          <p:nvPr>
            <p:ph sz="half" idx="1"/>
          </p:nvPr>
        </p:nvPicPr>
        <p:blipFill>
          <a:blip r:embed="rId2">
            <a:extLst>
              <a:ext uri="{28A0092B-C50C-407E-A947-70E740481C1C}">
                <a14:useLocalDpi xmlns:a14="http://schemas.microsoft.com/office/drawing/2010/main" val="0"/>
              </a:ext>
            </a:extLst>
          </a:blip>
          <a:srcRect l="2931" t="32256" r="19693" b="317"/>
          <a:stretch>
            <a:fillRect/>
          </a:stretch>
        </p:blipFill>
        <p:spPr>
          <a:xfrm>
            <a:off x="307975" y="1857375"/>
            <a:ext cx="3744913" cy="4351338"/>
          </a:xfrm>
        </p:spPr>
      </p:pic>
      <p:pic>
        <p:nvPicPr>
          <p:cNvPr id="22532" name="Substituent conținut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86263" y="2206625"/>
            <a:ext cx="3263900" cy="4351338"/>
          </a:xfrm>
        </p:spPr>
      </p:pic>
      <p:pic>
        <p:nvPicPr>
          <p:cNvPr id="22533" name="Imagin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1213" y="147638"/>
            <a:ext cx="365442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Image result for bancnote de leu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2838" y="4851400"/>
            <a:ext cx="2797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AutoShape 6" descr="Image result for pusculita  vecto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endParaRPr lang="en-US" altLang="en-US"/>
          </a:p>
        </p:txBody>
      </p:sp>
      <p:sp>
        <p:nvSpPr>
          <p:cNvPr id="22536" name="AutoShape 8" descr="Image result for pusculita  vecto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endParaRPr lang="en-US" altLang="en-US"/>
          </a:p>
        </p:txBody>
      </p:sp>
      <p:sp>
        <p:nvSpPr>
          <p:cNvPr id="22537" name="AutoShape 10" descr="Image result for pusculita  vector"/>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endParaRPr lang="en-US" altLang="en-US"/>
          </a:p>
        </p:txBody>
      </p:sp>
      <p:pic>
        <p:nvPicPr>
          <p:cNvPr id="22538" name="Picture 12" descr="Image result for pusculita  vector"/>
          <p:cNvPicPr>
            <a:picLocks noChangeAspect="1" noChangeArrowheads="1"/>
          </p:cNvPicPr>
          <p:nvPr/>
        </p:nvPicPr>
        <p:blipFill>
          <a:blip r:embed="rId6">
            <a:clrChange>
              <a:clrFrom>
                <a:srgbClr val="FAFFFB"/>
              </a:clrFrom>
              <a:clrTo>
                <a:srgbClr val="FAFFFB">
                  <a:alpha val="0"/>
                </a:srgbClr>
              </a:clrTo>
            </a:clrChange>
            <a:extLst>
              <a:ext uri="{28A0092B-C50C-407E-A947-70E740481C1C}">
                <a14:useLocalDpi xmlns:a14="http://schemas.microsoft.com/office/drawing/2010/main" val="0"/>
              </a:ext>
            </a:extLst>
          </a:blip>
          <a:srcRect/>
          <a:stretch>
            <a:fillRect/>
          </a:stretch>
        </p:blipFill>
        <p:spPr bwMode="auto">
          <a:xfrm>
            <a:off x="7240588" y="687388"/>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descr="Image result for pusculita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09617">
            <a:off x="6272213" y="1301750"/>
            <a:ext cx="141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u 1"/>
          <p:cNvSpPr>
            <a:spLocks noGrp="1"/>
          </p:cNvSpPr>
          <p:nvPr>
            <p:ph type="title"/>
          </p:nvPr>
        </p:nvSpPr>
        <p:spPr>
          <a:xfrm>
            <a:off x="1760538" y="112713"/>
            <a:ext cx="4999037" cy="1581150"/>
          </a:xfrm>
        </p:spPr>
        <p:txBody>
          <a:bodyPr/>
          <a:lstStyle/>
          <a:p>
            <a:r>
              <a:rPr lang="ro-RO" altLang="en-US" sz="2400" b="1" smtClean="0">
                <a:solidFill>
                  <a:srgbClr val="FFFF00"/>
                </a:solidFill>
                <a:latin typeface="Book Antiqua" panose="02040602050305030304" pitchFamily="18" charset="0"/>
              </a:rPr>
              <a:t>Banii au o valoare…</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Una chiar foarte mare!</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Dar şi cardurile-s importante,</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Cu ele plăteşti, dacă ai finanţe!</a:t>
            </a:r>
            <a:endParaRPr lang="en-US" altLang="en-US" sz="2400" b="1" smtClean="0">
              <a:solidFill>
                <a:srgbClr val="FFFF00"/>
              </a:solidFill>
              <a:latin typeface="Book Antiqua" panose="02040602050305030304" pitchFamily="18" charset="0"/>
            </a:endParaRPr>
          </a:p>
        </p:txBody>
      </p:sp>
      <p:pic>
        <p:nvPicPr>
          <p:cNvPr id="23555" name="I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260725"/>
            <a:ext cx="2630487"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8163" y="3260725"/>
            <a:ext cx="25336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41300"/>
            <a:ext cx="36083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3987800"/>
            <a:ext cx="36687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I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56738" y="3260725"/>
            <a:ext cx="26098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Image result for card vecto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7388" y="1693863"/>
            <a:ext cx="2001837"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descr="Image result for card vecto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08100"/>
            <a:ext cx="245586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8" descr="Image result for card vector"/>
          <p:cNvPicPr>
            <a:picLocks noChangeAspect="1" noChangeArrowheads="1"/>
          </p:cNvPicPr>
          <p:nvPr/>
        </p:nvPicPr>
        <p:blipFill>
          <a:blip r:embed="rId9">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889625" y="2106613"/>
            <a:ext cx="28194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Image result for card vecto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7463" y="355600"/>
            <a:ext cx="209073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u 1"/>
          <p:cNvSpPr>
            <a:spLocks noGrp="1"/>
          </p:cNvSpPr>
          <p:nvPr>
            <p:ph type="title"/>
          </p:nvPr>
        </p:nvSpPr>
        <p:spPr>
          <a:xfrm>
            <a:off x="1685925" y="292100"/>
            <a:ext cx="4572000" cy="1614488"/>
          </a:xfrm>
        </p:spPr>
        <p:txBody>
          <a:bodyPr/>
          <a:lstStyle/>
          <a:p>
            <a:r>
              <a:rPr lang="ro-RO" altLang="en-US" sz="2400" b="1" smtClean="0">
                <a:solidFill>
                  <a:srgbClr val="FFFF00"/>
                </a:solidFill>
                <a:latin typeface="Book Antiqua" panose="02040602050305030304" pitchFamily="18" charset="0"/>
              </a:rPr>
              <a:t>La final i-au numărat!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Pe categorii i-au aşezat,</a:t>
            </a:r>
            <a:br>
              <a:rPr lang="ro-RO" altLang="en-US" sz="2400" b="1" smtClean="0">
                <a:solidFill>
                  <a:srgbClr val="FFFF00"/>
                </a:solidFill>
                <a:latin typeface="Book Antiqua" panose="02040602050305030304" pitchFamily="18" charset="0"/>
              </a:rPr>
            </a:br>
            <a:r>
              <a:rPr lang="ro-RO" altLang="en-US" sz="2400" b="1" smtClean="0">
                <a:solidFill>
                  <a:srgbClr val="FFFF00"/>
                </a:solidFill>
                <a:latin typeface="Book Antiqua" panose="02040602050305030304" pitchFamily="18" charset="0"/>
              </a:rPr>
              <a:t>Aşa cum i-am învăţat!</a:t>
            </a:r>
            <a:endParaRPr lang="en-US" altLang="en-US" sz="2400" b="1" smtClean="0">
              <a:solidFill>
                <a:srgbClr val="FFFF00"/>
              </a:solidFill>
              <a:latin typeface="Book Antiqua" panose="02040602050305030304" pitchFamily="18" charset="0"/>
            </a:endParaRPr>
          </a:p>
        </p:txBody>
      </p:sp>
      <p:pic>
        <p:nvPicPr>
          <p:cNvPr id="24579" name="Substituent conținut 12"/>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435350" y="3524250"/>
            <a:ext cx="4313238" cy="3235325"/>
          </a:xfrm>
        </p:spPr>
      </p:pic>
      <p:pic>
        <p:nvPicPr>
          <p:cNvPr id="24580" name="Substituent conținut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245600" y="2965450"/>
            <a:ext cx="2833688" cy="3778250"/>
          </a:xfrm>
        </p:spPr>
      </p:pic>
      <p:pic>
        <p:nvPicPr>
          <p:cNvPr id="24581" name="I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 y="2408238"/>
            <a:ext cx="32639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ine 14"/>
          <p:cNvPicPr>
            <a:picLocks noChangeAspect="1"/>
          </p:cNvPicPr>
          <p:nvPr/>
        </p:nvPicPr>
        <p:blipFill>
          <a:blip r:embed="rId5">
            <a:extLst>
              <a:ext uri="{28A0092B-C50C-407E-A947-70E740481C1C}">
                <a14:useLocalDpi xmlns:a14="http://schemas.microsoft.com/office/drawing/2010/main" val="0"/>
              </a:ext>
            </a:extLst>
          </a:blip>
          <a:srcRect t="27362" r="3830" b="6593"/>
          <a:stretch>
            <a:fillRect/>
          </a:stretch>
        </p:blipFill>
        <p:spPr bwMode="auto">
          <a:xfrm>
            <a:off x="8909050" y="120650"/>
            <a:ext cx="3113088"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descr="Image result for casa de marcat clip 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225" y="1819275"/>
            <a:ext cx="264795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ine 15"/>
          <p:cNvPicPr>
            <a:picLocks noChangeAspect="1"/>
          </p:cNvPicPr>
          <p:nvPr/>
        </p:nvPicPr>
        <p:blipFill>
          <a:blip r:embed="rId7">
            <a:extLst>
              <a:ext uri="{28A0092B-C50C-407E-A947-70E740481C1C}">
                <a14:useLocalDpi xmlns:a14="http://schemas.microsoft.com/office/drawing/2010/main" val="0"/>
              </a:ext>
            </a:extLst>
          </a:blip>
          <a:srcRect l="-2" t="30238" r="1746" b="47"/>
          <a:stretch>
            <a:fillRect/>
          </a:stretch>
        </p:blipFill>
        <p:spPr bwMode="auto">
          <a:xfrm>
            <a:off x="6289675" y="120650"/>
            <a:ext cx="25463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Imagine 16"/>
          <p:cNvPicPr>
            <a:picLocks noChangeAspect="1"/>
          </p:cNvPicPr>
          <p:nvPr/>
        </p:nvPicPr>
        <p:blipFill>
          <a:blip r:embed="rId8">
            <a:extLst>
              <a:ext uri="{28A0092B-C50C-407E-A947-70E740481C1C}">
                <a14:useLocalDpi xmlns:a14="http://schemas.microsoft.com/office/drawing/2010/main" val="0"/>
              </a:ext>
            </a:extLst>
          </a:blip>
          <a:srcRect t="51935" b="9715"/>
          <a:stretch>
            <a:fillRect/>
          </a:stretch>
        </p:blipFill>
        <p:spPr bwMode="auto">
          <a:xfrm>
            <a:off x="6289675" y="1906588"/>
            <a:ext cx="2535238"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descr="Image result for lei ro free vecto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0521" t="2975" r="10963" b="15237"/>
          <a:stretch>
            <a:fillRect/>
          </a:stretch>
        </p:blipFill>
        <p:spPr bwMode="auto">
          <a:xfrm>
            <a:off x="7748588" y="4787900"/>
            <a:ext cx="15144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8" descr="Image result for monede pe set clip art"/>
          <p:cNvPicPr>
            <a:picLocks noChangeAspect="1" noChangeArrowheads="1"/>
          </p:cNvPicPr>
          <p:nvPr/>
        </p:nvPicPr>
        <p:blipFill>
          <a:blip r:embed="rId10">
            <a:clrChange>
              <a:clrFrom>
                <a:srgbClr val="E7E4D5"/>
              </a:clrFrom>
              <a:clrTo>
                <a:srgbClr val="E7E4D5">
                  <a:alpha val="0"/>
                </a:srgbClr>
              </a:clrTo>
            </a:clrChange>
            <a:extLst>
              <a:ext uri="{28A0092B-C50C-407E-A947-70E740481C1C}">
                <a14:useLocalDpi xmlns:a14="http://schemas.microsoft.com/office/drawing/2010/main" val="0"/>
              </a:ext>
            </a:extLst>
          </a:blip>
          <a:srcRect/>
          <a:stretch>
            <a:fillRect/>
          </a:stretch>
        </p:blipFill>
        <p:spPr bwMode="auto">
          <a:xfrm>
            <a:off x="7813675" y="6040438"/>
            <a:ext cx="13319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u 1"/>
          <p:cNvSpPr>
            <a:spLocks noGrp="1"/>
          </p:cNvSpPr>
          <p:nvPr>
            <p:ph type="title"/>
          </p:nvPr>
        </p:nvSpPr>
        <p:spPr>
          <a:xfrm>
            <a:off x="1560513" y="87313"/>
            <a:ext cx="3487737" cy="2014537"/>
          </a:xfrm>
        </p:spPr>
        <p:txBody>
          <a:bodyPr/>
          <a:lstStyle/>
          <a:p>
            <a:r>
              <a:rPr lang="ro-RO" altLang="en-US" sz="1800" b="1" smtClean="0">
                <a:solidFill>
                  <a:srgbClr val="FFFF00"/>
                </a:solidFill>
                <a:latin typeface="Book Antiqua" panose="02040602050305030304" pitchFamily="18" charset="0"/>
              </a:rPr>
              <a:t>Dar şi TROC am organizat;</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Unde, de toate am schimbat…</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Un parfum, pe o brăţară;</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Carioci, pe mărţişoare,</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Săpun lichid, pe ascuţitoare.</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Şi-o lingură de lemn, de brad,</a:t>
            </a:r>
            <a:br>
              <a:rPr lang="ro-RO" altLang="en-US" sz="1800" b="1" smtClean="0">
                <a:solidFill>
                  <a:srgbClr val="FFFF00"/>
                </a:solidFill>
                <a:latin typeface="Book Antiqua" panose="02040602050305030304" pitchFamily="18" charset="0"/>
              </a:rPr>
            </a:br>
            <a:r>
              <a:rPr lang="ro-RO" altLang="en-US" sz="1800" b="1" smtClean="0">
                <a:solidFill>
                  <a:srgbClr val="FFFF00"/>
                </a:solidFill>
                <a:latin typeface="Book Antiqua" panose="02040602050305030304" pitchFamily="18" charset="0"/>
              </a:rPr>
              <a:t>Pe o minunată floare!</a:t>
            </a:r>
            <a:endParaRPr lang="en-US" altLang="en-US" sz="1800" b="1" smtClean="0">
              <a:solidFill>
                <a:srgbClr val="FFFF00"/>
              </a:solidFill>
              <a:latin typeface="Book Antiqua" panose="02040602050305030304" pitchFamily="18" charset="0"/>
            </a:endParaRPr>
          </a:p>
        </p:txBody>
      </p:sp>
      <p:pic>
        <p:nvPicPr>
          <p:cNvPr id="25603" name="Substituent conținut 4"/>
          <p:cNvPicPr>
            <a:picLocks noGrp="1" noChangeAspect="1"/>
          </p:cNvPicPr>
          <p:nvPr>
            <p:ph sz="half" idx="1"/>
          </p:nvPr>
        </p:nvPicPr>
        <p:blipFill>
          <a:blip r:embed="rId2">
            <a:extLst>
              <a:ext uri="{28A0092B-C50C-407E-A947-70E740481C1C}">
                <a14:useLocalDpi xmlns:a14="http://schemas.microsoft.com/office/drawing/2010/main" val="0"/>
              </a:ext>
            </a:extLst>
          </a:blip>
          <a:srcRect t="18686"/>
          <a:stretch>
            <a:fillRect/>
          </a:stretch>
        </p:blipFill>
        <p:spPr>
          <a:xfrm>
            <a:off x="3175000" y="3146425"/>
            <a:ext cx="3001963" cy="3678238"/>
          </a:xfrm>
        </p:spPr>
      </p:pic>
      <p:pic>
        <p:nvPicPr>
          <p:cNvPr id="25604" name="Imagine 6"/>
          <p:cNvPicPr>
            <a:picLocks noChangeAspect="1"/>
          </p:cNvPicPr>
          <p:nvPr/>
        </p:nvPicPr>
        <p:blipFill>
          <a:blip r:embed="rId3">
            <a:extLst>
              <a:ext uri="{28A0092B-C50C-407E-A947-70E740481C1C}">
                <a14:useLocalDpi xmlns:a14="http://schemas.microsoft.com/office/drawing/2010/main" val="0"/>
              </a:ext>
            </a:extLst>
          </a:blip>
          <a:srcRect t="19273" r="8879"/>
          <a:stretch>
            <a:fillRect/>
          </a:stretch>
        </p:blipFill>
        <p:spPr bwMode="auto">
          <a:xfrm>
            <a:off x="9077325" y="3127375"/>
            <a:ext cx="29845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ine 9"/>
          <p:cNvPicPr>
            <a:picLocks noChangeAspect="1"/>
          </p:cNvPicPr>
          <p:nvPr/>
        </p:nvPicPr>
        <p:blipFill>
          <a:blip r:embed="rId4">
            <a:extLst>
              <a:ext uri="{28A0092B-C50C-407E-A947-70E740481C1C}">
                <a14:useLocalDpi xmlns:a14="http://schemas.microsoft.com/office/drawing/2010/main" val="0"/>
              </a:ext>
            </a:extLst>
          </a:blip>
          <a:srcRect t="10086"/>
          <a:stretch>
            <a:fillRect/>
          </a:stretch>
        </p:blipFill>
        <p:spPr bwMode="auto">
          <a:xfrm>
            <a:off x="141288" y="3146425"/>
            <a:ext cx="2913062"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7613" y="3252788"/>
            <a:ext cx="267811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Substituent conținut 4"/>
          <p:cNvPicPr>
            <a:picLocks noChangeAspect="1"/>
          </p:cNvPicPr>
          <p:nvPr/>
        </p:nvPicPr>
        <p:blipFill>
          <a:blip r:embed="rId6">
            <a:extLst>
              <a:ext uri="{28A0092B-C50C-407E-A947-70E740481C1C}">
                <a14:useLocalDpi xmlns:a14="http://schemas.microsoft.com/office/drawing/2010/main" val="0"/>
              </a:ext>
            </a:extLst>
          </a:blip>
          <a:srcRect t="17641"/>
          <a:stretch>
            <a:fillRect/>
          </a:stretch>
        </p:blipFill>
        <p:spPr bwMode="auto">
          <a:xfrm>
            <a:off x="6880225" y="52388"/>
            <a:ext cx="5181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 descr="Image result for floar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5" t="17799" r="24278" b="13708"/>
          <a:stretch>
            <a:fillRect/>
          </a:stretch>
        </p:blipFill>
        <p:spPr bwMode="auto">
          <a:xfrm>
            <a:off x="5865813" y="168275"/>
            <a:ext cx="735012"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4" descr="Image result for sapun lichid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6775" y="1514475"/>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descr="Image result for ascutitoareclipar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38" y="1901825"/>
            <a:ext cx="12255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8" descr="Image result for ascutitoareclipart"/>
          <p:cNvPicPr>
            <a:picLocks noChangeAspect="1" noChangeArrowheads="1"/>
          </p:cNvPicPr>
          <p:nvPr/>
        </p:nvPicPr>
        <p:blipFill>
          <a:blip r:embed="rId10">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4797425" y="752475"/>
            <a:ext cx="106838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0" descr="Image result for lingura de lemnclipar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0513" y="2232025"/>
            <a:ext cx="161925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4" descr="Image result for parfum lipar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5063" y="1881188"/>
            <a:ext cx="13731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Meli Melo Paris anunta Colectia Meli Martisor 2020"/>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4166" r="71323" b="38123"/>
          <a:stretch>
            <a:fillRect/>
          </a:stretch>
        </p:blipFill>
        <p:spPr bwMode="auto">
          <a:xfrm>
            <a:off x="5692775" y="1789113"/>
            <a:ext cx="10842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0" descr="Image result for martisor vecto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260765" flipH="1">
            <a:off x="5729288" y="1616075"/>
            <a:ext cx="8953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2" descr="Image result for bratara fixa cu flori vector"/>
          <p:cNvPicPr>
            <a:picLocks noChangeAspect="1" noChangeArrowheads="1"/>
          </p:cNvPicPr>
          <p:nvPr/>
        </p:nvPicPr>
        <p:blipFill>
          <a:blip r:embed="rId15">
            <a:clrChange>
              <a:clrFrom>
                <a:srgbClr val="EEEDEB"/>
              </a:clrFrom>
              <a:clrTo>
                <a:srgbClr val="EEEDEB">
                  <a:alpha val="0"/>
                </a:srgbClr>
              </a:clrTo>
            </a:clrChange>
            <a:extLst>
              <a:ext uri="{28A0092B-C50C-407E-A947-70E740481C1C}">
                <a14:useLocalDpi xmlns:a14="http://schemas.microsoft.com/office/drawing/2010/main" val="0"/>
              </a:ext>
            </a:extLst>
          </a:blip>
          <a:srcRect/>
          <a:stretch>
            <a:fillRect/>
          </a:stretch>
        </p:blipFill>
        <p:spPr bwMode="auto">
          <a:xfrm>
            <a:off x="2844800" y="1878013"/>
            <a:ext cx="109061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u 1"/>
          <p:cNvSpPr>
            <a:spLocks noGrp="1"/>
          </p:cNvSpPr>
          <p:nvPr>
            <p:ph type="title"/>
          </p:nvPr>
        </p:nvSpPr>
        <p:spPr>
          <a:xfrm>
            <a:off x="1541463" y="42863"/>
            <a:ext cx="4598987" cy="1627187"/>
          </a:xfrm>
        </p:spPr>
        <p:txBody>
          <a:bodyPr/>
          <a:lstStyle/>
          <a:p>
            <a:r>
              <a:rPr lang="ro-RO" altLang="en-US" sz="2000" b="1" smtClean="0">
                <a:solidFill>
                  <a:srgbClr val="FFFF00"/>
                </a:solidFill>
                <a:latin typeface="Book Antiqua" panose="02040602050305030304" pitchFamily="18" charset="0"/>
              </a:rPr>
              <a:t>Trocul a continuat,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Iar elevii au tot schimbat;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Până părinţii au aflat,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Cât de frumos s-au jucat</a:t>
            </a:r>
            <a:br>
              <a:rPr lang="ro-RO" altLang="en-US" sz="2000" b="1" smtClean="0">
                <a:solidFill>
                  <a:srgbClr val="FFFF00"/>
                </a:solidFill>
                <a:latin typeface="Book Antiqua" panose="02040602050305030304" pitchFamily="18" charset="0"/>
              </a:rPr>
            </a:br>
            <a:r>
              <a:rPr lang="ro-RO" altLang="en-US" sz="2000" b="1" smtClean="0">
                <a:solidFill>
                  <a:srgbClr val="FFFF00"/>
                </a:solidFill>
                <a:latin typeface="Book Antiqua" panose="02040602050305030304" pitchFamily="18" charset="0"/>
              </a:rPr>
              <a:t>Şi</a:t>
            </a:r>
            <a:r>
              <a:rPr lang="en-US" altLang="en-US" sz="2000" b="1" smtClean="0">
                <a:solidFill>
                  <a:srgbClr val="FFFF00"/>
                </a:solidFill>
                <a:latin typeface="Book Antiqua" panose="02040602050305030304" pitchFamily="18" charset="0"/>
              </a:rPr>
              <a:t>,</a:t>
            </a:r>
            <a:r>
              <a:rPr lang="ro-RO" altLang="en-US" sz="2000" b="1" smtClean="0">
                <a:solidFill>
                  <a:srgbClr val="FFFF00"/>
                </a:solidFill>
                <a:latin typeface="Book Antiqua" panose="02040602050305030304" pitchFamily="18" charset="0"/>
              </a:rPr>
              <a:t> Educaţie Financiară au învăţat!</a:t>
            </a:r>
            <a:r>
              <a:rPr lang="ro-RO" altLang="en-US" sz="2000" smtClean="0">
                <a:solidFill>
                  <a:srgbClr val="FFFF00"/>
                </a:solidFill>
                <a:latin typeface="Book Antiqua" panose="02040602050305030304" pitchFamily="18" charset="0"/>
              </a:rPr>
              <a:t/>
            </a:r>
            <a:br>
              <a:rPr lang="ro-RO" altLang="en-US" sz="2000" smtClean="0">
                <a:solidFill>
                  <a:srgbClr val="FFFF00"/>
                </a:solidFill>
                <a:latin typeface="Book Antiqua" panose="02040602050305030304" pitchFamily="18" charset="0"/>
              </a:rPr>
            </a:br>
            <a:endParaRPr lang="en-US" altLang="en-US" sz="2000" smtClean="0">
              <a:solidFill>
                <a:srgbClr val="FFFF00"/>
              </a:solidFill>
              <a:latin typeface="Book Antiqua" panose="02040602050305030304" pitchFamily="18" charset="0"/>
            </a:endParaRPr>
          </a:p>
        </p:txBody>
      </p:sp>
      <p:pic>
        <p:nvPicPr>
          <p:cNvPr id="26627" name="I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0263" y="3559175"/>
            <a:ext cx="23907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ine 6"/>
          <p:cNvPicPr>
            <a:picLocks noChangeAspect="1"/>
          </p:cNvPicPr>
          <p:nvPr/>
        </p:nvPicPr>
        <p:blipFill>
          <a:blip r:embed="rId3">
            <a:extLst>
              <a:ext uri="{28A0092B-C50C-407E-A947-70E740481C1C}">
                <a14:useLocalDpi xmlns:a14="http://schemas.microsoft.com/office/drawing/2010/main" val="0"/>
              </a:ext>
            </a:extLst>
          </a:blip>
          <a:srcRect t="34886" r="26300" b="-2"/>
          <a:stretch>
            <a:fillRect/>
          </a:stretch>
        </p:blipFill>
        <p:spPr bwMode="auto">
          <a:xfrm>
            <a:off x="6756400" y="282575"/>
            <a:ext cx="2814638"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4075" y="3565525"/>
            <a:ext cx="23907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ine 8"/>
          <p:cNvPicPr>
            <a:picLocks noChangeAspect="1"/>
          </p:cNvPicPr>
          <p:nvPr/>
        </p:nvPicPr>
        <p:blipFill>
          <a:blip r:embed="rId5">
            <a:extLst>
              <a:ext uri="{28A0092B-C50C-407E-A947-70E740481C1C}">
                <a14:useLocalDpi xmlns:a14="http://schemas.microsoft.com/office/drawing/2010/main" val="0"/>
              </a:ext>
            </a:extLst>
          </a:blip>
          <a:srcRect t="8594"/>
          <a:stretch>
            <a:fillRect/>
          </a:stretch>
        </p:blipFill>
        <p:spPr bwMode="auto">
          <a:xfrm>
            <a:off x="9678988" y="282575"/>
            <a:ext cx="245586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4738" y="4117975"/>
            <a:ext cx="350043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in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8075" y="1670050"/>
            <a:ext cx="302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in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863" y="4117975"/>
            <a:ext cx="35067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Imagine 13"/>
          <p:cNvPicPr>
            <a:picLocks noChangeAspect="1"/>
          </p:cNvPicPr>
          <p:nvPr/>
        </p:nvPicPr>
        <p:blipFill>
          <a:blip r:embed="rId9">
            <a:extLst>
              <a:ext uri="{28A0092B-C50C-407E-A947-70E740481C1C}">
                <a14:useLocalDpi xmlns:a14="http://schemas.microsoft.com/office/drawing/2010/main" val="0"/>
              </a:ext>
            </a:extLst>
          </a:blip>
          <a:srcRect l="2760" t="3064" r="4018" b="1163"/>
          <a:stretch>
            <a:fillRect/>
          </a:stretch>
        </p:blipFill>
        <p:spPr bwMode="auto">
          <a:xfrm>
            <a:off x="363538" y="1670050"/>
            <a:ext cx="29432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fade/>
  </p:transition>
  <p:timing>
    <p:tnLst>
      <p:par>
        <p:cTn id="1" dur="indefinite" restart="never" nodeType="tmRoot"/>
      </p:par>
    </p:tnLst>
  </p:timing>
</p:sld>
</file>

<file path=ppt/theme/theme1.xml><?xml version="1.0" encoding="utf-8"?>
<a:theme xmlns:a="http://schemas.openxmlformats.org/drawingml/2006/main" name="Adiere">
  <a:themeElements>
    <a:clrScheme name="Adiere">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Adier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diere">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ANII PRIN OCHII MEI... prezentare Breje Lacrimioara, LPS A.IANCU ZALAU, clasa a III-a B" id="{D4CC86ED-5939-4B2B-94BC-1AE64AF95B38}" vid="{A3CF037D-99FB-4321-8465-5F6DAE06DDF4}"/>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BANII PRIN OCHII MEI... prezentare Breje Lacrimioara, LPS A.IANCU ZALAU, clasa a III-a B</Template>
  <TotalTime>44</TotalTime>
  <Words>387</Words>
  <Application>Microsoft Office PowerPoint</Application>
  <PresentationFormat>Ecran lat</PresentationFormat>
  <Paragraphs>47</Paragraphs>
  <Slides>15</Slides>
  <Notes>1</Notes>
  <HiddenSlides>0</HiddenSlides>
  <MMClips>0</MMClips>
  <ScaleCrop>false</ScaleCrop>
  <HeadingPairs>
    <vt:vector size="6" baseType="variant">
      <vt:variant>
        <vt:lpstr>Fonturi utilizate</vt:lpstr>
      </vt:variant>
      <vt:variant>
        <vt:i4>12</vt:i4>
      </vt:variant>
      <vt:variant>
        <vt:lpstr>Temă</vt:lpstr>
      </vt:variant>
      <vt:variant>
        <vt:i4>1</vt:i4>
      </vt:variant>
      <vt:variant>
        <vt:lpstr>Titluri diapozitive</vt:lpstr>
      </vt:variant>
      <vt:variant>
        <vt:i4>15</vt:i4>
      </vt:variant>
    </vt:vector>
  </HeadingPairs>
  <TitlesOfParts>
    <vt:vector size="28" baseType="lpstr">
      <vt:lpstr>Century Gothic</vt:lpstr>
      <vt:lpstr>Arial</vt:lpstr>
      <vt:lpstr>Wingdings 3</vt:lpstr>
      <vt:lpstr>Calibri</vt:lpstr>
      <vt:lpstr>Birds of Paradise  Personal use</vt:lpstr>
      <vt:lpstr>DK Jambo</vt:lpstr>
      <vt:lpstr>Baskerville Old Face</vt:lpstr>
      <vt:lpstr>BackToSchool</vt:lpstr>
      <vt:lpstr>Cursive standard</vt:lpstr>
      <vt:lpstr>Forte</vt:lpstr>
      <vt:lpstr>Arial Black</vt:lpstr>
      <vt:lpstr>Book Antiqua</vt:lpstr>
      <vt:lpstr>Adiere</vt:lpstr>
      <vt:lpstr>Liceul cu Program Sportiv „ Avram Iancu ” Zalău  Târgul clasei a III-a B   «Banii prin ochii mei...»</vt:lpstr>
      <vt:lpstr>Argument</vt:lpstr>
      <vt:lpstr>Ne pregătim pentru „TÂRGUL clasei a III-a B” </vt:lpstr>
      <vt:lpstr>Pe elevi i-am aranjat,  Şi casieri am angajat: Darius, Lois şi cu Patric Au vândut aproape tot… Ca la un ad-hoc!</vt:lpstr>
      <vt:lpstr>Bani mulţi ei au adunat… Câte un pic din fiecare, Până s-a format o grămadă mare!</vt:lpstr>
      <vt:lpstr>Banii au o valoare… Una chiar foarte mare! Dar şi cardurile-s importante, Cu ele plăteşti, dacă ai finanţe!</vt:lpstr>
      <vt:lpstr>La final i-au numărat! Pe categorii i-au aşezat, Aşa cum i-am învăţat!</vt:lpstr>
      <vt:lpstr>Dar şi TROC am organizat; Unde, de toate am schimbat… Un parfum, pe o brăţară; Carioci, pe mărţişoare, Săpun lichid, pe ascuţitoare. Şi-o lingură de lemn, de brad, Pe o minunată floare!</vt:lpstr>
      <vt:lpstr>Trocul a continuat, Iar elevii au tot schimbat; Până părinţii au aflat, Cât de frumos s-au jucat Şi, Educaţie Financiară au învăţat! </vt:lpstr>
      <vt:lpstr>Apoi, totul a continuat… Cu acest proiect minunat, La care elevii au participat. Ei au avut de calculat, De scăzut şi de adunat… Ce poţi face cu banii? Oare banii au valoare?</vt:lpstr>
      <vt:lpstr>Pe inimioare au calculat, Iar pe frunze au gravat… Ceea ce cu mintea au raţionat! </vt:lpstr>
      <vt:lpstr>Poezii au şi compus, Despre bani ei ne-au spus: “Banii mei” și “Bani de-aş avea”; Dar și “Autoapărarea”. Toate le-au adunat  Şi frumos le-au aranjat, Într-un proiect minunat,  Care trebuie chiar lăudat! </vt:lpstr>
      <vt:lpstr>Banii prin ochii mei…     elevii clasei a III-a B</vt:lpstr>
      <vt:lpstr>Noi cu drag am lucrat În echipă am colaborat Și de toate am învățat! Banii au o valoare, Mai mică sau mai mare!</vt:lpstr>
      <vt:lpstr>Liceul cu Program Sportiv „ Avram Iancu ” Zalău    Târgul clasei a III-a B     „Banii prin ochii mei...”    Vă mulțumim!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Liceul cu Program Sportiv „ Avram Iancu ” Zalău  Târgul clasei a III-a B   „Banii prin ochii mei...”</dc:title>
  <dc:creator>User</dc:creator>
  <cp:lastModifiedBy>User</cp:lastModifiedBy>
  <cp:revision>5</cp:revision>
  <dcterms:created xsi:type="dcterms:W3CDTF">2020-04-21T15:51:33Z</dcterms:created>
  <dcterms:modified xsi:type="dcterms:W3CDTF">2020-04-21T16:36:24Z</dcterms:modified>
</cp:coreProperties>
</file>