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2B1C5-662A-48FA-B286-2C91CD3C1563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BBE97-51A2-4D60-85B1-CC9C1B89DB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1676399"/>
          </a:xfrm>
        </p:spPr>
        <p:txBody>
          <a:bodyPr/>
          <a:lstStyle/>
          <a:p>
            <a:r>
              <a:rPr lang="ro-RO" dirty="0" smtClean="0"/>
              <a:t>Educatia financiara prin joc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/>
          <a:lstStyle/>
          <a:p>
            <a:r>
              <a:rPr lang="ro-RO" dirty="0" smtClean="0"/>
              <a:t>Şcoala Gimnazială Nr. 1 Conceşti-Botoşani</a:t>
            </a:r>
          </a:p>
          <a:p>
            <a:r>
              <a:rPr lang="ro-RO" dirty="0" smtClean="0"/>
              <a:t>Clasa a II-a</a:t>
            </a:r>
          </a:p>
          <a:p>
            <a:r>
              <a:rPr lang="ro-RO" dirty="0" smtClean="0"/>
              <a:t>Prof. Lupuşoru Daniela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Activităţi, jocuri didactice de cunoaştere şi folosire a banilor.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Banii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h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rtie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diferite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diferen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iaz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rimea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culoarea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portretele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personalit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culturii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rom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desenate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Bancnotele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confec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ioneaz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Imprimeria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ncii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ionale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Rom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niei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Buc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metal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transformate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rondele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de o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 transform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apoi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Activităţi</a:t>
            </a:r>
            <a:r>
              <a:rPr lang="ro-RO" dirty="0" smtClean="0"/>
              <a:t> şi jocuri :</a:t>
            </a:r>
            <a:endParaRPr lang="en-US" dirty="0"/>
          </a:p>
        </p:txBody>
      </p:sp>
      <p:pic>
        <p:nvPicPr>
          <p:cNvPr id="1026" name="Picture 2" descr="C:\Documents and Settings\admin\Desktop\86263531_522161561757983_584056560880189440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061236"/>
            <a:ext cx="7315199" cy="5489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248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333FF"/>
                </a:solidFill>
              </a:rPr>
              <a:t>CUM SE CONFEC</a:t>
            </a:r>
            <a:r>
              <a:rPr lang="ro-RO" b="1" dirty="0" smtClean="0">
                <a:solidFill>
                  <a:srgbClr val="3333FF"/>
                </a:solidFill>
              </a:rPr>
              <a:t>Ţ</a:t>
            </a:r>
            <a:r>
              <a:rPr lang="en-US" b="1" dirty="0" smtClean="0">
                <a:solidFill>
                  <a:srgbClr val="3333FF"/>
                </a:solidFill>
              </a:rPr>
              <a:t>IONEAZ</a:t>
            </a:r>
            <a:r>
              <a:rPr lang="ro-RO" b="1" dirty="0" smtClean="0">
                <a:solidFill>
                  <a:srgbClr val="3333FF"/>
                </a:solidFill>
              </a:rPr>
              <a:t>Ă</a:t>
            </a:r>
            <a:r>
              <a:rPr lang="en-US" b="1" dirty="0" smtClean="0">
                <a:solidFill>
                  <a:srgbClr val="3333FF"/>
                </a:solidFill>
              </a:rPr>
              <a:t> BANCNOTELE?</a:t>
            </a:r>
            <a:endParaRPr lang="ro-RO" b="1" dirty="0" smtClean="0">
              <a:solidFill>
                <a:srgbClr val="3333FF"/>
              </a:solidFill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confec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ionarea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bancnotelor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folosit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h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rtie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special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numit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polimer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precum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cerneal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special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fiecare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trecut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fabrica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iei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Dup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tip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banii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nseria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form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pachete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care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trimit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banc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noastr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oricine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fabrice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Monedele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confec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ionate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ntr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-o fabric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numit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Statului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care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reprezint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ional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ţă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noastre</a:t>
            </a:r>
            <a:r>
              <a:rPr lang="en-US" dirty="0" smtClean="0"/>
              <a:t>.</a:t>
            </a:r>
          </a:p>
          <a:p>
            <a:endParaRPr lang="ro-RO" dirty="0" smtClean="0"/>
          </a:p>
          <a:p>
            <a:endParaRPr lang="ro-RO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Desktop\86222986_868532380270275_314740331641831424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314" y="381000"/>
            <a:ext cx="8176486" cy="61358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scontent.fotp1-2.fna.fbcdn.net/v/t1.15752-9/86287826_186576222698719_7244222485195915264_n.jpg?_nc_cat=102&amp;_nc_ohc=uVgvi5f1_fwAX_0z2zc&amp;_nc_ht=scontent.fotp1-2.fna&amp;oh=ca57ed6a1eb49329d3245757a1ef0d64&amp;oe=5EB647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4181475" cy="5572126"/>
          </a:xfrm>
          <a:prstGeom prst="rect">
            <a:avLst/>
          </a:prstGeom>
          <a:noFill/>
        </p:spPr>
      </p:pic>
      <p:pic>
        <p:nvPicPr>
          <p:cNvPr id="3078" name="Picture 6" descr="https://scontent.fotp1-1.fna.fbcdn.net/v/t1.15752-9/85254612_204313014098102_4824619527616593920_n.jpg?_nc_cat=109&amp;_nc_ohc=ib12WH6wDa4AX87PZU5&amp;_nc_ht=scontent.fotp1-1.fna&amp;oh=8537f25e917cf561f2d2cb6d8227081c&amp;oe=5EFF60C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57200"/>
            <a:ext cx="4181475" cy="5572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scontent.fotp1-2.fna.fbcdn.net/v/t1.15752-9/86465652_300336444258332_6008741508612620288_n.jpg?_nc_cat=102&amp;_nc_ohc=0KKCVs2-tNQAX8UuUnw&amp;_nc_ht=scontent.fotp1-2.fna&amp;oh=7d3b04195c500922405b08923a13b9e7&amp;oe=5ED029A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762000"/>
            <a:ext cx="4181475" cy="5572126"/>
          </a:xfrm>
          <a:prstGeom prst="rect">
            <a:avLst/>
          </a:prstGeom>
          <a:noFill/>
        </p:spPr>
      </p:pic>
      <p:pic>
        <p:nvPicPr>
          <p:cNvPr id="19460" name="Picture 4" descr="https://scontent.fotp1-2.fna.fbcdn.net/v/t1.15752-9/86277754_609084686609436_7031011362205597696_n.jpg?_nc_cat=104&amp;_nc_ohc=1JNx2vItpJEAX_3XbYa&amp;_nc_ht=scontent.fotp1-2.fna&amp;oh=94a3015001567e36d1e7666730ba668c&amp;oe=5EC1A1A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685800"/>
            <a:ext cx="4181475" cy="5572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scontent.fotp1-1.fna.fbcdn.net/v/t1.15752-9/86192774_183301302924223_6731972580594417664_n.jpg?_nc_cat=108&amp;_nc_ohc=o7IEOOREyvcAX-wXdyk&amp;_nc_ht=scontent.fotp1-1.fna&amp;oh=9726283a0eb437d8dcd8ebac9b9f3fdf&amp;oe=5EC10EC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4800599" cy="3124200"/>
          </a:xfrm>
          <a:prstGeom prst="rect">
            <a:avLst/>
          </a:prstGeom>
          <a:noFill/>
        </p:spPr>
      </p:pic>
      <p:pic>
        <p:nvPicPr>
          <p:cNvPr id="20484" name="Picture 4" descr="https://scontent.fotp1-1.fna.fbcdn.net/v/t1.15752-9/86175860_190951425613353_4887683253978267648_n.jpg?_nc_cat=110&amp;_nc_ohc=_fIDz5mdB8MAX90m0MQ&amp;_nc_ht=scontent.fotp1-1.fna&amp;oh=42b401d5d71e944e97f639a9bd21968c&amp;oe=5F001E1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5058003" y="2714397"/>
            <a:ext cx="3380919" cy="4505326"/>
          </a:xfrm>
          <a:prstGeom prst="rect">
            <a:avLst/>
          </a:prstGeom>
          <a:noFill/>
        </p:spPr>
      </p:pic>
      <p:pic>
        <p:nvPicPr>
          <p:cNvPr id="20486" name="Picture 6" descr="https://scontent.fotp1-2.fna.fbcdn.net/v/t1.15752-9/86294456_217681412701020_9050478669520175104_n.jpg?_nc_cat=102&amp;_nc_ohc=2mLX2u_lnpcAX8l3rwR&amp;_nc_ht=scontent.fotp1-2.fna&amp;oh=72a4c9b399e00e2c4330bdc320960b72&amp;oe=5EC2176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974" y="3276600"/>
            <a:ext cx="4570449" cy="3581400"/>
          </a:xfrm>
          <a:prstGeom prst="rect">
            <a:avLst/>
          </a:prstGeom>
          <a:noFill/>
        </p:spPr>
      </p:pic>
      <p:pic>
        <p:nvPicPr>
          <p:cNvPr id="20488" name="Picture 8" descr="https://scontent.fotp1-2.fna.fbcdn.net/v/t1.15752-9/84270740_490520594879867_3619415927281418240_n.jpg?_nc_cat=100&amp;_nc_ohc=9lhHAvOSOfgAX9mT7zH&amp;_nc_ht=scontent.fotp1-2.fna&amp;oh=7505f42fb842763035e9c773c31edea1&amp;oe=5ECDE07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521"/>
            <a:ext cx="4352925" cy="3266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scontent.fotp1-1.fna.fbcdn.net/v/t1.15752-9/84391787_247294652938355_2442406545271554048_n.jpg?_nc_cat=108&amp;_nc_ohc=KzZZtzPfVo0AX_3zmeU&amp;_nc_ht=scontent.fotp1-1.fna&amp;oh=877ebc06c9dc57c86e8e709184f18151&amp;oe=5EC8794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33400"/>
            <a:ext cx="4181475" cy="5572126"/>
          </a:xfrm>
          <a:prstGeom prst="rect">
            <a:avLst/>
          </a:prstGeom>
          <a:noFill/>
        </p:spPr>
      </p:pic>
      <p:pic>
        <p:nvPicPr>
          <p:cNvPr id="21508" name="Picture 4" descr="https://scontent.fotp1-1.fna.fbcdn.net/v/t1.15752-9/84658497_2659464857505108_209607585299431424_n.jpg?_nc_cat=105&amp;_nc_ohc=4IHlaFt_lMkAX_5hxPy&amp;_nc_ht=scontent.fotp1-1.fna&amp;oh=001e6261afad1b3125b70a7ca6ff79f9&amp;oe=5EFEF1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457200"/>
            <a:ext cx="4181475" cy="5572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245</Words>
  <Application>Microsoft Office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Educatia financiara prin joc</vt:lpstr>
      <vt:lpstr>Slide 2</vt:lpstr>
      <vt:lpstr>Activităţi şi jocuri :</vt:lpstr>
      <vt:lpstr>Slide 4</vt:lpstr>
      <vt:lpstr>Slide 5</vt:lpstr>
      <vt:lpstr>Slide 6</vt:lpstr>
      <vt:lpstr>Slide 7</vt:lpstr>
      <vt:lpstr>Slide 8</vt:lpstr>
      <vt:lpstr>Slide 9</vt:lpstr>
    </vt:vector>
  </TitlesOfParts>
  <Company>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Educatia financiara prin joc</dc:title>
  <dc:creator>x</dc:creator>
  <cp:lastModifiedBy>x</cp:lastModifiedBy>
  <cp:revision>2</cp:revision>
  <dcterms:created xsi:type="dcterms:W3CDTF">2020-02-14T17:42:16Z</dcterms:created>
  <dcterms:modified xsi:type="dcterms:W3CDTF">2020-02-14T18:00:29Z</dcterms:modified>
</cp:coreProperties>
</file>