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451AD7-46AF-4761-AB4B-C03F93852E6D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022BB6-5D9C-40E4-80E9-CB66930AD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“De la </a:t>
            </a:r>
            <a:r>
              <a:rPr lang="en-US" sz="6600" dirty="0" err="1" smtClean="0"/>
              <a:t>joc</a:t>
            </a:r>
            <a:r>
              <a:rPr lang="en-US" sz="6600" dirty="0" smtClean="0"/>
              <a:t>…la </a:t>
            </a:r>
            <a:r>
              <a:rPr lang="en-US" sz="6600" dirty="0" err="1" smtClean="0"/>
              <a:t>educa</a:t>
            </a:r>
            <a:r>
              <a:rPr lang="ro-RO" sz="6600" dirty="0" smtClean="0"/>
              <a:t>ţie financiară</a:t>
            </a:r>
            <a:r>
              <a:rPr lang="en-US" sz="6600" dirty="0" smtClean="0"/>
              <a:t>”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5003322"/>
            <a:ext cx="6815158" cy="1371600"/>
          </a:xfrm>
        </p:spPr>
        <p:txBody>
          <a:bodyPr>
            <a:normAutofit/>
          </a:bodyPr>
          <a:lstStyle/>
          <a:p>
            <a:endParaRPr lang="ro-RO" dirty="0" smtClean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GRADINITA CU PROGRAM NORMAL PANATAU</a:t>
            </a:r>
          </a:p>
          <a:p>
            <a:pPr algn="ctr"/>
            <a:r>
              <a:rPr lang="ro-RO" sz="1400" dirty="0" smtClean="0">
                <a:solidFill>
                  <a:schemeClr val="tx1"/>
                </a:solidFill>
              </a:rPr>
              <a:t>PROF INV PRESCOLAR UNGUREANU NICOLETA ALEXANDRA</a:t>
            </a:r>
            <a:endParaRPr lang="ro-RO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26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400" b="1" dirty="0" err="1" smtClean="0"/>
              <a:t>Activitatea</a:t>
            </a:r>
            <a:r>
              <a:rPr lang="en-US" sz="1400" b="1" dirty="0" smtClean="0"/>
              <a:t> </a:t>
            </a:r>
            <a:r>
              <a:rPr lang="en-US" sz="1400" b="1" dirty="0" err="1"/>
              <a:t>desfasurata</a:t>
            </a:r>
            <a:r>
              <a:rPr lang="en-US" sz="1400" b="1" dirty="0"/>
              <a:t> a </a:t>
            </a:r>
            <a:r>
              <a:rPr lang="en-US" sz="1400" b="1" dirty="0" err="1"/>
              <a:t>fost</a:t>
            </a:r>
            <a:r>
              <a:rPr lang="en-US" sz="1400" b="1" dirty="0"/>
              <a:t> </a:t>
            </a:r>
            <a:r>
              <a:rPr lang="en-US" sz="1400" b="1" dirty="0" err="1"/>
              <a:t>una</a:t>
            </a:r>
            <a:r>
              <a:rPr lang="en-US" sz="1400" b="1" dirty="0"/>
              <a:t> cu </a:t>
            </a:r>
            <a:r>
              <a:rPr lang="en-US" sz="1400" b="1" dirty="0" err="1"/>
              <a:t>tema</a:t>
            </a:r>
            <a:r>
              <a:rPr lang="en-US" sz="1400" b="1" dirty="0"/>
              <a:t> </a:t>
            </a:r>
            <a:r>
              <a:rPr lang="en-US" sz="1400" b="1" dirty="0" smtClean="0"/>
              <a:t>" </a:t>
            </a:r>
            <a:r>
              <a:rPr lang="en-US" sz="1400" b="1" dirty="0"/>
              <a:t>la </a:t>
            </a:r>
            <a:r>
              <a:rPr lang="en-US" sz="1400" b="1" dirty="0" err="1"/>
              <a:t>magazin</a:t>
            </a:r>
            <a:r>
              <a:rPr lang="en-US" sz="1400" b="1" dirty="0"/>
              <a:t>"-</a:t>
            </a:r>
            <a:r>
              <a:rPr lang="en-US" sz="1400" b="1" dirty="0" err="1"/>
              <a:t>copiii</a:t>
            </a:r>
            <a:r>
              <a:rPr lang="en-US" sz="1400" b="1" dirty="0"/>
              <a:t> </a:t>
            </a:r>
            <a:r>
              <a:rPr lang="en-US" sz="1400" b="1" dirty="0" err="1"/>
              <a:t>si</a:t>
            </a:r>
            <a:r>
              <a:rPr lang="en-US" sz="1400" b="1" dirty="0"/>
              <a:t>-au </a:t>
            </a:r>
            <a:r>
              <a:rPr lang="en-US" sz="1400" b="1" dirty="0" err="1"/>
              <a:t>cumparat</a:t>
            </a:r>
            <a:r>
              <a:rPr lang="en-US" sz="1400" b="1" dirty="0"/>
              <a:t> </a:t>
            </a:r>
            <a:r>
              <a:rPr lang="en-US" sz="1400" b="1" dirty="0" err="1"/>
              <a:t>diferite</a:t>
            </a:r>
            <a:r>
              <a:rPr lang="en-US" sz="1400" b="1" dirty="0"/>
              <a:t> </a:t>
            </a:r>
            <a:r>
              <a:rPr lang="en-US" sz="1400" b="1" dirty="0" err="1"/>
              <a:t>lucruri</a:t>
            </a:r>
            <a:r>
              <a:rPr lang="en-US" sz="1400" b="1" dirty="0"/>
              <a:t> in </a:t>
            </a:r>
            <a:r>
              <a:rPr lang="en-US" sz="1400" b="1" dirty="0" err="1"/>
              <a:t>functie</a:t>
            </a:r>
            <a:r>
              <a:rPr lang="en-US" sz="1400" b="1" dirty="0"/>
              <a:t> de </a:t>
            </a:r>
            <a:r>
              <a:rPr lang="en-US" sz="1400" b="1" dirty="0" err="1"/>
              <a:t>suma</a:t>
            </a:r>
            <a:r>
              <a:rPr lang="en-US" sz="1400" b="1" dirty="0"/>
              <a:t> de </a:t>
            </a:r>
            <a:r>
              <a:rPr lang="en-US" sz="1400" b="1" dirty="0" err="1"/>
              <a:t>bani</a:t>
            </a:r>
            <a:r>
              <a:rPr lang="en-US" sz="1400" b="1" dirty="0"/>
              <a:t> </a:t>
            </a:r>
            <a:r>
              <a:rPr lang="en-US" sz="1400" b="1" dirty="0" err="1"/>
              <a:t>pe</a:t>
            </a:r>
            <a:r>
              <a:rPr lang="en-US" sz="1400" b="1" dirty="0"/>
              <a:t> care o </a:t>
            </a:r>
            <a:r>
              <a:rPr lang="en-US" sz="1400" b="1" dirty="0" err="1"/>
              <a:t>aveau</a:t>
            </a:r>
            <a:r>
              <a:rPr lang="en-US" sz="1400" b="1" dirty="0"/>
              <a:t> la </a:t>
            </a:r>
            <a:r>
              <a:rPr lang="en-US" sz="1400" b="1" dirty="0" err="1"/>
              <a:t>indemana</a:t>
            </a:r>
            <a:r>
              <a:rPr lang="en-US" sz="1400" b="1" dirty="0"/>
              <a:t> </a:t>
            </a:r>
            <a:r>
              <a:rPr lang="en-US" sz="1400" b="1" dirty="0" err="1"/>
              <a:t>si</a:t>
            </a:r>
            <a:r>
              <a:rPr lang="en-US" sz="1400" b="1" dirty="0"/>
              <a:t> au </a:t>
            </a:r>
            <a:r>
              <a:rPr lang="en-US" sz="1400" b="1" dirty="0" err="1" smtClean="0"/>
              <a:t>invatat</a:t>
            </a:r>
            <a:r>
              <a:rPr lang="ro-RO" sz="1400" b="1" dirty="0" smtClean="0"/>
              <a:t> ca fiecare produs are un pret</a:t>
            </a:r>
            <a:r>
              <a:rPr lang="en-US" sz="1400" b="1" dirty="0" smtClean="0"/>
              <a:t>.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/>
              <a:t>Ed. </a:t>
            </a:r>
            <a:r>
              <a:rPr lang="ro-RO" sz="1400" b="1" dirty="0" smtClean="0"/>
              <a:t>UNGUREANU NICOLETA</a:t>
            </a:r>
            <a:br>
              <a:rPr lang="ro-RO" sz="1400" b="1" dirty="0" smtClean="0"/>
            </a:br>
            <a:endParaRPr lang="en-US" sz="1400" b="1" dirty="0"/>
          </a:p>
        </p:txBody>
      </p:sp>
      <p:pic>
        <p:nvPicPr>
          <p:cNvPr id="6" name="Content Placeholder 5" descr="magazi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913" y="1500175"/>
            <a:ext cx="4152910" cy="3214710"/>
          </a:xfrm>
        </p:spPr>
      </p:pic>
      <p:pic>
        <p:nvPicPr>
          <p:cNvPr id="7" name="Picture 6" descr="magazi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4286280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43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1400" b="1" dirty="0" smtClean="0"/>
              <a:t>	</a:t>
            </a:r>
            <a:r>
              <a:rPr lang="it-IT" sz="1400" b="1" dirty="0" smtClean="0"/>
              <a:t>Activitate </a:t>
            </a:r>
            <a:r>
              <a:rPr lang="it-IT" sz="1400" b="1" dirty="0"/>
              <a:t>matematica cu tema "Bacnote si monede"-sa recunoastem banii si sa stim sa-i numaram.</a:t>
            </a:r>
            <a:r>
              <a:rPr lang="it-IT" sz="1400" b="1" dirty="0" smtClean="0"/>
              <a:t/>
            </a:r>
            <a:br>
              <a:rPr lang="it-IT" sz="1400" b="1" dirty="0" smtClean="0"/>
            </a:br>
            <a:endParaRPr lang="en-US" sz="1400" b="1" dirty="0"/>
          </a:p>
        </p:txBody>
      </p:sp>
      <p:pic>
        <p:nvPicPr>
          <p:cNvPr id="6" name="Content Placeholder 5" descr="moned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00200"/>
            <a:ext cx="4070917" cy="3053187"/>
          </a:xfrm>
        </p:spPr>
      </p:pic>
      <p:pic>
        <p:nvPicPr>
          <p:cNvPr id="7" name="Picture 6" descr="mone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736"/>
            <a:ext cx="3786196" cy="50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83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1400" b="1" dirty="0" smtClean="0"/>
              <a:t>	</a:t>
            </a:r>
            <a:r>
              <a:rPr lang="en-US" sz="1400" b="1" dirty="0" smtClean="0"/>
              <a:t>- </a:t>
            </a:r>
            <a:r>
              <a:rPr lang="en-US" sz="1400" b="1" dirty="0" err="1"/>
              <a:t>Activitatea</a:t>
            </a:r>
            <a:r>
              <a:rPr lang="en-US" sz="1400" b="1" dirty="0"/>
              <a:t> </a:t>
            </a:r>
            <a:r>
              <a:rPr lang="en-US" sz="1400" b="1" dirty="0" err="1"/>
              <a:t>desfasurata</a:t>
            </a:r>
            <a:r>
              <a:rPr lang="en-US" sz="1400" b="1" dirty="0"/>
              <a:t> sub forma </a:t>
            </a:r>
            <a:r>
              <a:rPr lang="en-US" sz="1400" b="1" dirty="0" err="1"/>
              <a:t>jocului</a:t>
            </a:r>
            <a:r>
              <a:rPr lang="en-US" sz="1400" b="1" dirty="0"/>
              <a:t> "</a:t>
            </a:r>
            <a:r>
              <a:rPr lang="en-US" sz="1400" b="1" dirty="0" err="1"/>
              <a:t>Trocul</a:t>
            </a:r>
            <a:r>
              <a:rPr lang="en-US" sz="1400" b="1" dirty="0"/>
              <a:t>". </a:t>
            </a:r>
            <a:r>
              <a:rPr lang="en-US" sz="1400" b="1" dirty="0" err="1"/>
              <a:t>Prescolarii</a:t>
            </a:r>
            <a:r>
              <a:rPr lang="en-US" sz="1400" b="1" dirty="0"/>
              <a:t> au </a:t>
            </a:r>
            <a:r>
              <a:rPr lang="en-US" sz="1400" b="1" dirty="0" err="1"/>
              <a:t>invatat</a:t>
            </a:r>
            <a:r>
              <a:rPr lang="en-US" sz="1400" b="1" dirty="0"/>
              <a:t> </a:t>
            </a:r>
            <a:r>
              <a:rPr lang="en-US" sz="1400" b="1" dirty="0" err="1"/>
              <a:t>sa</a:t>
            </a:r>
            <a:r>
              <a:rPr lang="en-US" sz="1400" b="1" dirty="0"/>
              <a:t> </a:t>
            </a:r>
            <a:r>
              <a:rPr lang="en-US" sz="1400" b="1" dirty="0" err="1"/>
              <a:t>faca</a:t>
            </a:r>
            <a:r>
              <a:rPr lang="en-US" sz="1400" b="1" dirty="0"/>
              <a:t> </a:t>
            </a:r>
            <a:r>
              <a:rPr lang="en-US" sz="1400" b="1" dirty="0" err="1"/>
              <a:t>schimb</a:t>
            </a:r>
            <a:r>
              <a:rPr lang="en-US" sz="1400" b="1" dirty="0"/>
              <a:t> de </a:t>
            </a:r>
            <a:r>
              <a:rPr lang="en-US" sz="1400" b="1" dirty="0" err="1"/>
              <a:t>jucarii</a:t>
            </a:r>
            <a:r>
              <a:rPr lang="en-US" sz="1400" b="1" dirty="0"/>
              <a:t>.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b="1" dirty="0"/>
          </a:p>
        </p:txBody>
      </p:sp>
      <p:pic>
        <p:nvPicPr>
          <p:cNvPr id="6" name="Content Placeholder 5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  <p:extLst>
      <p:ext uri="{BB962C8B-B14F-4D97-AF65-F5344CB8AC3E}">
        <p14:creationId xmlns:p14="http://schemas.microsoft.com/office/powerpoint/2010/main" xmlns="" val="149210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1400" b="1" dirty="0" smtClean="0"/>
              <a:t>	</a:t>
            </a:r>
            <a:r>
              <a:rPr lang="ro-RO" sz="1400" b="1" dirty="0" smtClean="0"/>
              <a:t>modalitati de a castiga banii- targul de masini</a:t>
            </a:r>
            <a:endParaRPr lang="en-US" sz="1400" b="1" dirty="0"/>
          </a:p>
        </p:txBody>
      </p:sp>
      <p:pic>
        <p:nvPicPr>
          <p:cNvPr id="6" name="Content Placeholder 5" descr="targul de masin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00201"/>
            <a:ext cx="4261417" cy="2757493"/>
          </a:xfrm>
        </p:spPr>
      </p:pic>
      <p:pic>
        <p:nvPicPr>
          <p:cNvPr id="7" name="Picture 6" descr="targ de masini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00438"/>
            <a:ext cx="4190997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9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err="1"/>
              <a:t>Jocul</a:t>
            </a:r>
            <a:r>
              <a:rPr lang="en-US" sz="1400" b="1" dirty="0"/>
              <a:t> de </a:t>
            </a:r>
            <a:r>
              <a:rPr lang="en-US" sz="1400" b="1" dirty="0" err="1"/>
              <a:t>rol,,La</a:t>
            </a:r>
            <a:r>
              <a:rPr lang="en-US" sz="1400" b="1" dirty="0"/>
              <a:t> </a:t>
            </a:r>
            <a:r>
              <a:rPr lang="en-US" sz="1400" b="1" dirty="0" err="1"/>
              <a:t>magazinul</a:t>
            </a:r>
            <a:r>
              <a:rPr lang="en-US" sz="1400" b="1" dirty="0"/>
              <a:t> cu </a:t>
            </a:r>
            <a:r>
              <a:rPr lang="en-US" sz="1400" b="1" dirty="0" err="1"/>
              <a:t>jucarii</a:t>
            </a:r>
            <a:r>
              <a:rPr lang="en-US" sz="1400" b="1" dirty="0"/>
              <a:t> " </a:t>
            </a:r>
            <a:r>
              <a:rPr lang="en-US" sz="1400" b="1" dirty="0" err="1"/>
              <a:t>urmareste</a:t>
            </a:r>
            <a:r>
              <a:rPr lang="en-US" sz="1400" b="1" dirty="0"/>
              <a:t> </a:t>
            </a:r>
            <a:r>
              <a:rPr lang="en-US" sz="1400" b="1" dirty="0" err="1"/>
              <a:t>familiarizarea</a:t>
            </a:r>
            <a:r>
              <a:rPr lang="en-US" sz="1400" b="1" dirty="0"/>
              <a:t> </a:t>
            </a:r>
            <a:r>
              <a:rPr lang="en-US" sz="1400" b="1" dirty="0" err="1"/>
              <a:t>copiiilor</a:t>
            </a:r>
            <a:r>
              <a:rPr lang="en-US" sz="1400" b="1" dirty="0"/>
              <a:t> cu </a:t>
            </a:r>
            <a:r>
              <a:rPr lang="en-US" sz="1400" b="1" dirty="0" err="1"/>
              <a:t>notiunile:bacnote,monede</a:t>
            </a:r>
            <a:r>
              <a:rPr lang="en-US" sz="1400" b="1" dirty="0"/>
              <a:t> ; </a:t>
            </a:r>
            <a:r>
              <a:rPr lang="en-US" sz="1400" b="1" dirty="0" err="1"/>
              <a:t>Importanta</a:t>
            </a:r>
            <a:r>
              <a:rPr lang="en-US" sz="1400" b="1" dirty="0"/>
              <a:t> </a:t>
            </a:r>
            <a:r>
              <a:rPr lang="en-US" sz="1400" b="1" dirty="0" err="1"/>
              <a:t>banilor</a:t>
            </a:r>
            <a:r>
              <a:rPr lang="en-US" sz="1400" b="1" dirty="0"/>
              <a:t> in </a:t>
            </a:r>
            <a:r>
              <a:rPr lang="en-US" sz="1400" b="1" dirty="0" err="1" smtClean="0"/>
              <a:t>procurarea</a:t>
            </a:r>
            <a:r>
              <a:rPr lang="ro-RO" sz="1400" b="1" dirty="0" smtClean="0"/>
              <a:t> diferitelor obiecte- notiunea de economisire pe intelesul copiilor</a:t>
            </a:r>
            <a:endParaRPr lang="en-US" sz="1400" b="1" dirty="0"/>
          </a:p>
        </p:txBody>
      </p:sp>
      <p:pic>
        <p:nvPicPr>
          <p:cNvPr id="6" name="Content Placeholder 5" descr="magazin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600201"/>
            <a:ext cx="3928041" cy="2614618"/>
          </a:xfrm>
        </p:spPr>
      </p:pic>
      <p:pic>
        <p:nvPicPr>
          <p:cNvPr id="7" name="Picture 6" descr="mone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4214810" cy="31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133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57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“De la joc…la educaţie financiară”</vt:lpstr>
      <vt:lpstr>Activitatea desfasurata a fost una cu tema " la magazin"-copiii si-au cumparat diferite lucruri in functie de suma de bani pe care o aveau la indemana si au invatat ca fiecare produs are un pret. Ed. UNGUREANU NICOLETA </vt:lpstr>
      <vt:lpstr> Activitate matematica cu tema "Bacnote si monede"-sa recunoastem banii si sa stim sa-i numaram. </vt:lpstr>
      <vt:lpstr> - Activitatea desfasurata sub forma jocului "Trocul". Prescolarii au invatat sa faca schimb de jucarii. </vt:lpstr>
      <vt:lpstr> modalitati de a castiga banii- targul de masini</vt:lpstr>
      <vt:lpstr> Jocul de rol,,La magazinul cu jucarii " urmareste familiarizarea copiiilor cu notiunile:bacnote,monede ; Importanta banilor in procurarea diferitelor obiecte- notiunea de economisire pe intelesul copiilor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 la joc……la educaţie financiară”</dc:title>
  <dc:creator>oana</dc:creator>
  <cp:lastModifiedBy>nioleta</cp:lastModifiedBy>
  <cp:revision>11</cp:revision>
  <dcterms:created xsi:type="dcterms:W3CDTF">2016-09-07T08:21:32Z</dcterms:created>
  <dcterms:modified xsi:type="dcterms:W3CDTF">2019-11-12T08:52:52Z</dcterms:modified>
</cp:coreProperties>
</file>