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ppe.ro/hai-la-joc-cu-alexandra-si-Ionut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49FF377-A7E7-46AE-A781-68405C5A5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/>
              <a:t>Global Money </a:t>
            </a:r>
            <a:r>
              <a:rPr lang="ro-RO" dirty="0" err="1"/>
              <a:t>Week</a:t>
            </a:r>
            <a:endParaRPr lang="ro-RO" dirty="0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6AEF10D3-8CF6-4F29-A056-D729176CD4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3421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1D3148A-F399-439C-AFD9-44165F8CB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933450"/>
            <a:ext cx="6858000" cy="51435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241CF63A-5026-46E7-8098-950EFC062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330" y="873000"/>
            <a:ext cx="681600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5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2BEFD01F-5E65-4ABD-B0C5-E736D91AE900}"/>
              </a:ext>
            </a:extLst>
          </p:cNvPr>
          <p:cNvSpPr txBox="1"/>
          <p:nvPr/>
        </p:nvSpPr>
        <p:spPr>
          <a:xfrm>
            <a:off x="1272209" y="901148"/>
            <a:ext cx="10031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 În concluzie , copiilor le place educația financiară. Majoritatea au acasă descărcată aplicația</a:t>
            </a:r>
          </a:p>
          <a:p>
            <a:r>
              <a:rPr lang="ro-RO" dirty="0">
                <a:hlinkClick r:id="rId2"/>
              </a:rPr>
              <a:t>http://www.appe.ro/hai-la-joc-cu-alexandra-si-Ionut/</a:t>
            </a:r>
            <a:r>
              <a:rPr lang="ro-RO" dirty="0"/>
              <a:t>.</a:t>
            </a:r>
          </a:p>
          <a:p>
            <a:r>
              <a:rPr lang="ro-RO" dirty="0"/>
              <a:t>Aceasta este  foarte îndrăgită de către cei mici care pe lângă faptul că învață elemente din limbajul bancar  își consolidează cunoștințele la matematică și își dezvoltă imaginația </a:t>
            </a:r>
            <a:r>
              <a:rPr lang="ro-RO"/>
              <a:t>și creativitatea.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80916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0020411-B148-4005-A27E-156EC2BE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Școala Gimnazială „Gheorghe </a:t>
            </a:r>
            <a:r>
              <a:rPr lang="ro-RO" dirty="0" err="1"/>
              <a:t>Lazăr”Zalău</a:t>
            </a:r>
            <a:br>
              <a:rPr lang="ro-RO" dirty="0"/>
            </a:br>
            <a:r>
              <a:rPr lang="ro-RO" dirty="0"/>
              <a:t>Clasa IB</a:t>
            </a:r>
            <a:br>
              <a:rPr lang="ro-RO" dirty="0"/>
            </a:br>
            <a:r>
              <a:rPr lang="ro-RO" dirty="0" err="1"/>
              <a:t>Prof.înv.primar</a:t>
            </a:r>
            <a:r>
              <a:rPr lang="ro-RO" dirty="0"/>
              <a:t> Baboș Ioana Aurelia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F4F6B247-7971-4A8C-B824-EFC084CAD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39" y="1747737"/>
            <a:ext cx="729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71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E0EDE6A-5086-4EEB-B562-AAF03630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4284316"/>
          </a:xfrm>
        </p:spPr>
        <p:txBody>
          <a:bodyPr>
            <a:normAutofit fontScale="90000"/>
          </a:bodyPr>
          <a:lstStyle/>
          <a:p>
            <a:br>
              <a:rPr lang="ro-RO" dirty="0"/>
            </a:br>
            <a:br>
              <a:rPr lang="ro-RO" dirty="0"/>
            </a:br>
            <a:br>
              <a:rPr lang="ro-RO" dirty="0"/>
            </a:br>
            <a:r>
              <a:rPr lang="ro-RO" dirty="0"/>
              <a:t>Săptămâna  globală a banilor am sărbătorit-o într-un mod interesant. Fluturașii clasei I au avut de pregătit un proiect prin care  să arate care este importanța banilor, ce putem face cu ei și  cum putem să avem grijă de ei .</a:t>
            </a:r>
            <a:br>
              <a:rPr lang="ro-RO" dirty="0"/>
            </a:br>
            <a:r>
              <a:rPr lang="ro-RO" dirty="0"/>
              <a:t>Prezentările au fost foarte interesante, mai ales că au folosit cuvinte din limbajul bancar: a economisi, card de debit, plată cu cardul, cash etc.</a:t>
            </a:r>
            <a:br>
              <a:rPr lang="ro-RO" dirty="0"/>
            </a:br>
            <a:r>
              <a:rPr lang="ro-RO" dirty="0"/>
              <a:t>Elevii au fost foarte încântați de acest  prim proiect .</a:t>
            </a:r>
            <a:br>
              <a:rPr lang="ro-RO" dirty="0"/>
            </a:b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54226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213B070-FEBF-429B-9B5E-B04DE49E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38809" y="857250"/>
            <a:ext cx="6858000" cy="51435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3FE9B420-E570-4F7A-AEB1-52A9A4B0D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0" t="10242" r="8271" b="5313"/>
          <a:stretch/>
        </p:blipFill>
        <p:spPr>
          <a:xfrm>
            <a:off x="5138490" y="665921"/>
            <a:ext cx="6935069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86983C1-B22C-422B-A9E1-1A7222D2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2000" cy="42840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BA9386BF-4FE4-413E-B362-B53760600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43" r="2464" b="2609"/>
          <a:stretch/>
        </p:blipFill>
        <p:spPr>
          <a:xfrm>
            <a:off x="5712000" y="2405270"/>
            <a:ext cx="623898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08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473A552-D9B1-4A33-9655-E11F98563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000" y="119270"/>
            <a:ext cx="5568000" cy="41760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A6D8904F-B78B-41D2-9E7C-DCCD38960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4445" r="1594" b="4927"/>
          <a:stretch/>
        </p:blipFill>
        <p:spPr>
          <a:xfrm>
            <a:off x="80067" y="1340504"/>
            <a:ext cx="6543933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6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9B8CF7B-4DAA-48BB-B876-5EC96BEE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0"/>
            <a:ext cx="5424000" cy="40680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82A8A93B-3377-4B97-8112-4D53FA9FB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1" t="5605" r="145" b="7343"/>
          <a:stretch/>
        </p:blipFill>
        <p:spPr>
          <a:xfrm>
            <a:off x="5481146" y="2214000"/>
            <a:ext cx="6618089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29D44D7-7597-47B4-AE50-22215433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12305" y="857250"/>
            <a:ext cx="6858000" cy="51435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16313B5C-E8A5-477B-9DA2-63237CF96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" t="10435" r="3333" b="1062"/>
          <a:stretch/>
        </p:blipFill>
        <p:spPr>
          <a:xfrm>
            <a:off x="5384938" y="808383"/>
            <a:ext cx="6662117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1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9DA6A6B-48A3-47F1-B6F4-C04B5E3E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01487" y="857250"/>
            <a:ext cx="6858000" cy="51435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6986C188-D7A5-4ED2-ABC3-CB497C53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646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7331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43</TotalTime>
  <Words>65</Words>
  <Application>Microsoft Office PowerPoint</Application>
  <PresentationFormat>Ecran lat</PresentationFormat>
  <Paragraphs>6</Paragraphs>
  <Slides>11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2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11</vt:i4>
      </vt:variant>
    </vt:vector>
  </HeadingPairs>
  <TitlesOfParts>
    <vt:vector size="14" baseType="lpstr">
      <vt:lpstr>Arial</vt:lpstr>
      <vt:lpstr>Palatino Linotype</vt:lpstr>
      <vt:lpstr>Galerie</vt:lpstr>
      <vt:lpstr>Global Money Week</vt:lpstr>
      <vt:lpstr>Școala Gimnazială „Gheorghe Lazăr”Zalău Clasa IB Prof.înv.primar Baboș Ioana Aurelia</vt:lpstr>
      <vt:lpstr>   Săptămâna  globală a banilor am sărbătorit-o într-un mod interesant. Fluturașii clasei I au avut de pregătit un proiect prin care  să arate care este importanța banilor, ce putem face cu ei și  cum putem să avem grijă de ei . Prezentările au fost foarte interesante, mai ales că au folosit cuvinte din limbajul bancar: a economisi, card de debit, plată cu cardul, cash etc. Elevii au fost foarte încântați de acest  prim proiect .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Money Week</dc:title>
  <dc:creator>IOANA BABOS</dc:creator>
  <cp:lastModifiedBy>IOANA BABOS</cp:lastModifiedBy>
  <cp:revision>4</cp:revision>
  <dcterms:created xsi:type="dcterms:W3CDTF">2019-03-23T18:28:09Z</dcterms:created>
  <dcterms:modified xsi:type="dcterms:W3CDTF">2019-03-23T19:11:52Z</dcterms:modified>
</cp:coreProperties>
</file>