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ro-RO" dirty="0" smtClean="0"/>
              <a:t>Ârgul de crăciun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Clasa IV B ȘCOALA GIMNAZIALĂ NR.149, BUCUREȘTI</a:t>
            </a:r>
          </a:p>
          <a:p>
            <a:r>
              <a:rPr lang="ro-RO" dirty="0" smtClean="0"/>
              <a:t>PROF. ÎNV. PRIMAR ȘTEFAN IRINA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În cadrul orelor de AVAP am muncit cu spor: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7" y="1954925"/>
            <a:ext cx="4183117" cy="3836275"/>
          </a:xfrm>
        </p:spPr>
      </p:pic>
      <p:pic>
        <p:nvPicPr>
          <p:cNvPr id="1026" name="Picture 2" descr="C:\Users\User\Downloads\15418300_756014577884272_193951276407540044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52" y="1954925"/>
            <a:ext cx="4834758" cy="38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7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18518"/>
            <a:ext cx="4140199" cy="589658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1" y="618518"/>
            <a:ext cx="4047852" cy="5807682"/>
          </a:xfrm>
        </p:spPr>
      </p:pic>
    </p:spTree>
    <p:extLst>
      <p:ext uri="{BB962C8B-B14F-4D97-AF65-F5344CB8AC3E}">
        <p14:creationId xmlns:p14="http://schemas.microsoft.com/office/powerpoint/2010/main" val="220080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Am vândut felicitări, podoabe pentru brad, Prăjituri...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249488"/>
            <a:ext cx="3448248" cy="42656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49488"/>
            <a:ext cx="3568699" cy="4265612"/>
          </a:xfrm>
        </p:spPr>
      </p:pic>
    </p:spTree>
    <p:extLst>
      <p:ext uri="{BB962C8B-B14F-4D97-AF65-F5344CB8AC3E}">
        <p14:creationId xmlns:p14="http://schemas.microsoft.com/office/powerpoint/2010/main" val="367141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Bucuria a fost imensă...munca a fost răsplătită. Plecăm în excursie și mâncăm la restaurant masa de prânz.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556828"/>
            <a:ext cx="5792787" cy="38947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34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</TotalTime>
  <Words>60</Words>
  <Application>Microsoft Office PowerPoint</Application>
  <PresentationFormat>Custom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Circuit</vt:lpstr>
      <vt:lpstr>tÂrgul de crăciun</vt:lpstr>
      <vt:lpstr>În cadrul orelor de AVAP am muncit cu spor:</vt:lpstr>
      <vt:lpstr>PowerPoint Presentation</vt:lpstr>
      <vt:lpstr>Am vândut felicitări, podoabe pentru brad, Prăjituri...</vt:lpstr>
      <vt:lpstr>Bucuria a fost imensă...munca a fost răsplătită. Plecăm în excursie și mâncăm la restaurant masa de prânz.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tÂrgul de crăciun</dc:title>
  <dc:creator>Windows User</dc:creator>
  <cp:lastModifiedBy>User</cp:lastModifiedBy>
  <cp:revision>4</cp:revision>
  <dcterms:created xsi:type="dcterms:W3CDTF">2018-01-21T20:35:27Z</dcterms:created>
  <dcterms:modified xsi:type="dcterms:W3CDTF">2018-01-21T16:32:43Z</dcterms:modified>
</cp:coreProperties>
</file>