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8" r:id="rId8"/>
    <p:sldId id="267" r:id="rId9"/>
    <p:sldId id="265" r:id="rId10"/>
    <p:sldId id="266" r:id="rId11"/>
    <p:sldId id="263" r:id="rId12"/>
    <p:sldId id="264" r:id="rId13"/>
    <p:sldId id="270" r:id="rId14"/>
    <p:sldId id="269" r:id="rId15"/>
    <p:sldId id="271" r:id="rId16"/>
  </p:sldIdLst>
  <p:sldSz cx="8999538" cy="5040313"/>
  <p:notesSz cx="6858000" cy="9144000"/>
  <p:defaultTextStyle>
    <a:defPPr>
      <a:defRPr lang="en-US"/>
    </a:defPPr>
    <a:lvl1pPr marL="0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1pPr>
    <a:lvl2pPr marL="336956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2pPr>
    <a:lvl3pPr marL="673913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3pPr>
    <a:lvl4pPr marL="1010869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4pPr>
    <a:lvl5pPr marL="1347826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5pPr>
    <a:lvl6pPr marL="1684782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6pPr>
    <a:lvl7pPr marL="2021738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7pPr>
    <a:lvl8pPr marL="2358695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8pPr>
    <a:lvl9pPr marL="2695651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>
        <p:scale>
          <a:sx n="71" d="100"/>
          <a:sy n="71" d="100"/>
        </p:scale>
        <p:origin x="-336" y="-72"/>
      </p:cViewPr>
      <p:guideLst>
        <p:guide orient="horz" pos="1587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7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6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4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6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1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0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0770-6531-498C-8E37-E2A7F1DF1E31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DDA2-15DA-437B-8F6E-6ADFA72D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" y="0"/>
            <a:ext cx="8950901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" y="0"/>
            <a:ext cx="8928908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" y="0"/>
            <a:ext cx="8928908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" y="0"/>
            <a:ext cx="8950901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" y="0"/>
            <a:ext cx="8950901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" y="0"/>
            <a:ext cx="8928908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" y="0"/>
            <a:ext cx="8916524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1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0"/>
            <a:ext cx="8938486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Raluca Diaconu</cp:lastModifiedBy>
  <cp:revision>1</cp:revision>
  <dcterms:created xsi:type="dcterms:W3CDTF">2015-04-10T12:07:04Z</dcterms:created>
  <dcterms:modified xsi:type="dcterms:W3CDTF">2015-04-15T09:07:53Z</dcterms:modified>
</cp:coreProperties>
</file>