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8" r:id="rId6"/>
    <p:sldId id="270" r:id="rId7"/>
    <p:sldId id="272" r:id="rId8"/>
    <p:sldId id="259" r:id="rId9"/>
    <p:sldId id="260" r:id="rId10"/>
    <p:sldId id="25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16" autoAdjust="0"/>
  </p:normalViewPr>
  <p:slideViewPr>
    <p:cSldViewPr>
      <p:cViewPr>
        <p:scale>
          <a:sx n="82" d="100"/>
          <a:sy n="82" d="100"/>
        </p:scale>
        <p:origin x="-102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5D96-BDB0-47E6-A551-6A122C378C29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1696D-B0BE-423C-9BDF-D62A14DB0FD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696D-B0BE-423C-9BDF-D62A14DB0FD9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o-RO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D8B518-93BB-4127-B808-1745A806FA14}" type="datetimeFigureOut">
              <a:rPr lang="ro-RO" smtClean="0"/>
              <a:pPr/>
              <a:t>09.08.2017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104EE-D7F1-4687-AB2A-88C11B4988B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521497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ȘCOALA GIMNAZIALĂ</a:t>
            </a:r>
            <a:br>
              <a:rPr lang="ro-RO" dirty="0" smtClean="0"/>
            </a:br>
            <a:r>
              <a:rPr lang="ro-RO" dirty="0" smtClean="0"/>
              <a:t> ,,MIRON COSTIN” SUCEAVA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>
                <a:solidFill>
                  <a:srgbClr val="FF0000"/>
                </a:solidFill>
              </a:rPr>
              <a:t>EDUCAȚIE FINANCIARĂ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>2016-2017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>aprilie-mai</a:t>
            </a:r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Minibanca-sceneta</a:t>
            </a:r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5357818" y="514351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II-a C</a:t>
            </a:r>
            <a:endParaRPr lang="ro-RO" b="1" dirty="0" smtClean="0"/>
          </a:p>
          <a:p>
            <a:pPr algn="ctr"/>
            <a:r>
              <a:rPr lang="ro-RO" b="1" dirty="0" smtClean="0"/>
              <a:t>Înv. Nesteriuc Mariana</a:t>
            </a:r>
            <a:endParaRPr lang="en-US" b="1" dirty="0" smtClean="0"/>
          </a:p>
          <a:p>
            <a:pPr algn="ctr"/>
            <a:r>
              <a:rPr lang="ro-RO" b="1" dirty="0" smtClean="0"/>
              <a:t>Mai </a:t>
            </a:r>
            <a:r>
              <a:rPr lang="en-US" b="1" dirty="0" smtClean="0"/>
              <a:t>2017</a:t>
            </a:r>
            <a:endParaRPr lang="ro-RO" dirty="0"/>
          </a:p>
        </p:txBody>
      </p:sp>
      <p:pic>
        <p:nvPicPr>
          <p:cNvPr id="7" name="Picture 6" descr="C:\Users\Anna\Documents\Nesteriuc mai\DSC084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nna\Documents\Nesteriuc mai\DSC08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928670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nna\Documents\Nesteriuc mai\DSC08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7187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Minibanca-sceneta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3286116" y="4786322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PREG</a:t>
            </a:r>
            <a:r>
              <a:rPr lang="ro-RO" b="1" dirty="0" smtClean="0"/>
              <a:t>ĂTITOARE F</a:t>
            </a:r>
          </a:p>
          <a:p>
            <a:pPr algn="ctr"/>
            <a:r>
              <a:rPr lang="en-US" b="1" dirty="0" smtClean="0"/>
              <a:t> </a:t>
            </a:r>
            <a:r>
              <a:rPr lang="ro-RO" b="1" dirty="0" smtClean="0"/>
              <a:t>prof</a:t>
            </a:r>
            <a:r>
              <a:rPr lang="en-US" b="1" dirty="0" smtClean="0"/>
              <a:t>.</a:t>
            </a:r>
            <a:r>
              <a:rPr lang="ro-RO" b="1" dirty="0" smtClean="0"/>
              <a:t> Stupiuc Corina</a:t>
            </a:r>
            <a:endParaRPr lang="en-US" b="1" dirty="0" smtClean="0"/>
          </a:p>
          <a:p>
            <a:pPr algn="ctr"/>
            <a:r>
              <a:rPr lang="ro-RO" b="1" dirty="0" smtClean="0"/>
              <a:t>Mai 2017</a:t>
            </a:r>
            <a:endParaRPr lang="ro-RO" dirty="0"/>
          </a:p>
        </p:txBody>
      </p:sp>
      <p:pic>
        <p:nvPicPr>
          <p:cNvPr id="1026" name="Picture 2" descr="C:\Users\Anna\Pictures\Corina ian\IMG_20170203_082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071546"/>
            <a:ext cx="3643338" cy="3071834"/>
          </a:xfrm>
          <a:prstGeom prst="rect">
            <a:avLst/>
          </a:prstGeom>
          <a:noFill/>
        </p:spPr>
      </p:pic>
      <p:pic>
        <p:nvPicPr>
          <p:cNvPr id="1027" name="Picture 3" descr="C:\Users\Anna\Pictures\Corina ian\IMG_20170120_094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82904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901828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Servicii bancare electronice. </a:t>
            </a:r>
            <a:br>
              <a:rPr lang="ro-RO" dirty="0" smtClean="0"/>
            </a:br>
            <a:r>
              <a:rPr lang="ro-RO" dirty="0" smtClean="0"/>
              <a:t>Card. Bancomat. Banca. Credit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4143372" y="5286388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</a:t>
            </a:r>
            <a:r>
              <a:rPr lang="ro-RO" b="1" dirty="0" smtClean="0"/>
              <a:t>I</a:t>
            </a:r>
            <a:r>
              <a:rPr lang="en-US" b="1" dirty="0" smtClean="0"/>
              <a:t>I-</a:t>
            </a:r>
            <a:r>
              <a:rPr lang="ro-RO" b="1" dirty="0" smtClean="0"/>
              <a:t>B</a:t>
            </a:r>
            <a:r>
              <a:rPr lang="en-US" b="1" dirty="0"/>
              <a:t> </a:t>
            </a:r>
            <a:endParaRPr lang="ro-RO" b="1" dirty="0" smtClean="0"/>
          </a:p>
          <a:p>
            <a:pPr algn="ctr"/>
            <a:r>
              <a:rPr lang="ro-RO" b="1" dirty="0" smtClean="0"/>
              <a:t>prof</a:t>
            </a:r>
            <a:r>
              <a:rPr lang="en-US" b="1" dirty="0" smtClean="0"/>
              <a:t>.</a:t>
            </a:r>
            <a:r>
              <a:rPr lang="ro-RO" b="1" dirty="0" smtClean="0"/>
              <a:t>  Ștefură Anna</a:t>
            </a:r>
          </a:p>
          <a:p>
            <a:pPr algn="ctr"/>
            <a:r>
              <a:rPr lang="ro-RO" b="1" dirty="0" smtClean="0"/>
              <a:t>Mai 2017</a:t>
            </a:r>
            <a:endParaRPr lang="en-US" b="1" dirty="0" smtClean="0"/>
          </a:p>
        </p:txBody>
      </p:sp>
      <p:pic>
        <p:nvPicPr>
          <p:cNvPr id="2050" name="Picture 2" descr="F:\DCIM\261_0706\IMG_9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571900" cy="3071834"/>
          </a:xfrm>
          <a:prstGeom prst="rect">
            <a:avLst/>
          </a:prstGeom>
          <a:noFill/>
        </p:spPr>
      </p:pic>
      <p:pic>
        <p:nvPicPr>
          <p:cNvPr id="2051" name="Picture 3" descr="F:\DCIM\261_0706\IMG_9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786214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6380" y="5429264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IV-a A</a:t>
            </a:r>
            <a:endParaRPr lang="ro-RO" b="1" dirty="0" smtClean="0"/>
          </a:p>
          <a:p>
            <a:pPr algn="ctr"/>
            <a:r>
              <a:rPr lang="en-US" b="1" dirty="0" smtClean="0"/>
              <a:t> </a:t>
            </a:r>
            <a:r>
              <a:rPr lang="ro-RO" b="1" dirty="0" smtClean="0"/>
              <a:t>prof</a:t>
            </a:r>
            <a:r>
              <a:rPr lang="en-US" b="1" dirty="0" smtClean="0"/>
              <a:t>.</a:t>
            </a:r>
            <a:r>
              <a:rPr lang="ro-RO" b="1" dirty="0" smtClean="0"/>
              <a:t> </a:t>
            </a:r>
            <a:r>
              <a:rPr lang="en-US" b="1" dirty="0" err="1" smtClean="0"/>
              <a:t>Mariei</a:t>
            </a:r>
            <a:r>
              <a:rPr lang="en-US" b="1" dirty="0" smtClean="0"/>
              <a:t> </a:t>
            </a:r>
            <a:r>
              <a:rPr lang="en-US" b="1" dirty="0" err="1" smtClean="0"/>
              <a:t>Paraschiva</a:t>
            </a:r>
            <a:endParaRPr lang="en-US" b="1" dirty="0" smtClean="0"/>
          </a:p>
          <a:p>
            <a:pPr algn="ctr"/>
            <a:r>
              <a:rPr lang="ro-RO" b="1" dirty="0" smtClean="0"/>
              <a:t>Mai </a:t>
            </a:r>
            <a:r>
              <a:rPr lang="en-US" b="1" dirty="0" smtClean="0"/>
              <a:t>2017</a:t>
            </a:r>
            <a:endParaRPr lang="ro-RO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Servicii bancare electronice. </a:t>
            </a:r>
            <a:br>
              <a:rPr lang="ro-RO" dirty="0" smtClean="0"/>
            </a:br>
            <a:r>
              <a:rPr lang="ro-RO" dirty="0" smtClean="0"/>
              <a:t>Card. Bancomat. Banca. Credit</a:t>
            </a:r>
            <a:endParaRPr lang="ro-RO" dirty="0"/>
          </a:p>
        </p:txBody>
      </p:sp>
      <p:pic>
        <p:nvPicPr>
          <p:cNvPr id="4098" name="Picture 2" descr="F:\DCIM\260_3105\IMG_9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714776" cy="3214710"/>
          </a:xfrm>
          <a:prstGeom prst="rect">
            <a:avLst/>
          </a:prstGeom>
          <a:noFill/>
        </p:spPr>
      </p:pic>
      <p:pic>
        <p:nvPicPr>
          <p:cNvPr id="4099" name="Picture 3" descr="F:\DCIM\260_3105\IMG_9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929090" cy="31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Serviciile bancare electronice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2857488" y="4857760"/>
            <a:ext cx="4071966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</a:t>
            </a:r>
            <a:r>
              <a:rPr lang="ro-RO" b="1" dirty="0" smtClean="0"/>
              <a:t> CP F  </a:t>
            </a:r>
          </a:p>
          <a:p>
            <a:pPr algn="ctr"/>
            <a:r>
              <a:rPr lang="ro-RO" b="1" dirty="0" smtClean="0"/>
              <a:t>Prof. înv. </a:t>
            </a:r>
            <a:r>
              <a:rPr lang="en-US" b="1" dirty="0" smtClean="0"/>
              <a:t>p</a:t>
            </a:r>
            <a:r>
              <a:rPr lang="ro-RO" b="1" dirty="0" smtClean="0"/>
              <a:t>rimar</a:t>
            </a:r>
            <a:r>
              <a:rPr lang="en-US" b="1" dirty="0" smtClean="0"/>
              <a:t>,</a:t>
            </a:r>
            <a:r>
              <a:rPr lang="ro-RO" b="1" dirty="0" smtClean="0"/>
              <a:t> </a:t>
            </a:r>
            <a:r>
              <a:rPr lang="en-US" b="1" dirty="0" err="1" smtClean="0"/>
              <a:t>Stupiuc</a:t>
            </a:r>
            <a:r>
              <a:rPr lang="en-US" b="1" dirty="0" smtClean="0"/>
              <a:t> </a:t>
            </a:r>
            <a:r>
              <a:rPr lang="en-US" b="1" dirty="0" err="1" smtClean="0"/>
              <a:t>Corina</a:t>
            </a:r>
            <a:r>
              <a:rPr lang="ro-RO" b="1" dirty="0" smtClean="0"/>
              <a:t> </a:t>
            </a:r>
            <a:endParaRPr lang="en-US" b="1" dirty="0" smtClean="0"/>
          </a:p>
          <a:p>
            <a:pPr algn="ctr"/>
            <a:r>
              <a:rPr lang="ro-RO" b="1" dirty="0" smtClean="0"/>
              <a:t>Aprilie </a:t>
            </a:r>
            <a:r>
              <a:rPr lang="en-US" b="1" dirty="0" smtClean="0"/>
              <a:t>201</a:t>
            </a:r>
            <a:r>
              <a:rPr lang="ro-RO" b="1" dirty="0" smtClean="0"/>
              <a:t>7</a:t>
            </a:r>
            <a:endParaRPr lang="ro-RO" dirty="0"/>
          </a:p>
        </p:txBody>
      </p:sp>
      <p:pic>
        <p:nvPicPr>
          <p:cNvPr id="1026" name="Picture 2" descr="C:\Users\Anna\Documents\corina\IMG_20170510_103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357586" cy="3286148"/>
          </a:xfrm>
          <a:prstGeom prst="rect">
            <a:avLst/>
          </a:prstGeom>
          <a:noFill/>
        </p:spPr>
      </p:pic>
      <p:pic>
        <p:nvPicPr>
          <p:cNvPr id="8" name="Picture 7" descr="C:\Users\Anna\Documents\corina\IMG_20170510_104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Serviciile bancare electronice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5786446" y="4357694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II-a </a:t>
            </a:r>
            <a:r>
              <a:rPr lang="ro-RO" b="1" dirty="0" smtClean="0"/>
              <a:t> A</a:t>
            </a:r>
          </a:p>
          <a:p>
            <a:pPr algn="ctr"/>
            <a:r>
              <a:rPr lang="ro-RO" b="1" dirty="0" smtClean="0"/>
              <a:t>Înv. Gherasim Gabriela</a:t>
            </a:r>
            <a:endParaRPr lang="en-US" b="1" dirty="0" smtClean="0"/>
          </a:p>
          <a:p>
            <a:pPr algn="ctr"/>
            <a:r>
              <a:rPr lang="ro-RO" b="1" dirty="0" smtClean="0"/>
              <a:t>Aprilie  </a:t>
            </a:r>
            <a:r>
              <a:rPr lang="en-US" b="1" dirty="0" smtClean="0"/>
              <a:t>2017</a:t>
            </a:r>
            <a:endParaRPr lang="ro-RO" dirty="0"/>
          </a:p>
        </p:txBody>
      </p:sp>
      <p:pic>
        <p:nvPicPr>
          <p:cNvPr id="4098" name="Picture 2" descr="C:\Users\Anna\Documents\Gabi\18452359_1408150592580384_35713577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2714644" cy="2654333"/>
          </a:xfrm>
          <a:prstGeom prst="rect">
            <a:avLst/>
          </a:prstGeom>
          <a:noFill/>
        </p:spPr>
      </p:pic>
      <p:pic>
        <p:nvPicPr>
          <p:cNvPr id="4099" name="Picture 3" descr="C:\Users\Anna\Documents\Gabi\18493058_1408150559247054_1679048451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2571768" cy="2828106"/>
          </a:xfrm>
          <a:prstGeom prst="rect">
            <a:avLst/>
          </a:prstGeom>
          <a:noFill/>
        </p:spPr>
      </p:pic>
      <p:pic>
        <p:nvPicPr>
          <p:cNvPr id="4100" name="Picture 4" descr="C:\Users\Anna\Documents\Gabi\18452247_1408150492580394_1260004934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278" y="3571876"/>
            <a:ext cx="2721026" cy="2762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Serviciile bancare electronice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2571736" y="5143512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II-</a:t>
            </a:r>
            <a:r>
              <a:rPr lang="ro-RO" b="1" dirty="0" smtClean="0"/>
              <a:t>B</a:t>
            </a:r>
            <a:r>
              <a:rPr lang="en-US" b="1" dirty="0"/>
              <a:t> </a:t>
            </a:r>
            <a:endParaRPr lang="ro-RO" b="1" dirty="0" smtClean="0"/>
          </a:p>
          <a:p>
            <a:pPr algn="ctr"/>
            <a:r>
              <a:rPr lang="ro-RO" b="1" dirty="0" smtClean="0"/>
              <a:t>prof</a:t>
            </a:r>
            <a:r>
              <a:rPr lang="en-US" b="1" dirty="0" smtClean="0"/>
              <a:t>.</a:t>
            </a:r>
            <a:r>
              <a:rPr lang="ro-RO" b="1" dirty="0" smtClean="0"/>
              <a:t> Popescu Doina Elena</a:t>
            </a:r>
          </a:p>
          <a:p>
            <a:pPr algn="ctr"/>
            <a:r>
              <a:rPr lang="ro-RO" b="1" dirty="0" smtClean="0"/>
              <a:t>Aprilie </a:t>
            </a:r>
            <a:r>
              <a:rPr lang="en-US" b="1" dirty="0" smtClean="0"/>
              <a:t>2017</a:t>
            </a:r>
          </a:p>
        </p:txBody>
      </p:sp>
      <p:sp>
        <p:nvSpPr>
          <p:cNvPr id="8195" name="AutoShape 3" descr="https://dl-mail.ymail.com/ws/download/mailboxes/@.id==VjJ-H1kavkbWs-jsvh-a60R9QRgOmoZLfpn0sjBkDOOnpjHi_K_OvSMM6Nq8BnzxCWMsGH4nkLovJSeSm65J69qU1w/messages/@.id==AGoaDUwAABWGWSWmiQWRyPsHwqU/content/parts/@.id==6/raw?appid=YMailNorrin&amp;ymreqid=b8c5292c-e25b-1016-1c8d-b9000401b700&amp;token=zitEzqOML3j84e6ealFTT5U7-km5qEQF52lp7AcCuBZg0CtRYPIT2TfZz-8TNRYDvyWTg-mhxGxSxxrBSO5XC_pmcBKBboRggSQatlLrCQtRaGMi_a4dULZHRa_xD1WB"/>
          <p:cNvSpPr>
            <a:spLocks noChangeAspect="1" noChangeArrowheads="1"/>
          </p:cNvSpPr>
          <p:nvPr/>
        </p:nvSpPr>
        <p:spPr bwMode="auto">
          <a:xfrm>
            <a:off x="0" y="0"/>
            <a:ext cx="4286250" cy="3219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196" name="Picture 4" descr="C:\Users\Anna\Documents\popescu aprilie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238491" cy="3071834"/>
          </a:xfrm>
          <a:prstGeom prst="rect">
            <a:avLst/>
          </a:prstGeom>
          <a:noFill/>
        </p:spPr>
      </p:pic>
      <p:sp>
        <p:nvSpPr>
          <p:cNvPr id="8197" name="AutoShape 5" descr="https://dl-mail.ymail.com/ws/download/mailboxes/@.id==VjJ-H1kavkbWs-jsvh-a60R9QRgOmoZLfpn0sjBkDOOnpjHi_K_OvSMM6Nq8BnzxCWMsGH4nkLovJSeSm65J69qU1w/messages/@.id==ADQbDUwADAO1WJShlQX7QEO8tl4/content/parts/@.id==9/raw?appid=YMailNorrin&amp;ymreqid=b8c5292c-e25b-1016-1c8d-b9000801b700&amp;token=zitEzqOML3j84e6ealFTT5U7-km5qEQF52lp7AcCuBZg0CtRYPIT2TfZz-8TNRYDvyWTg-mhxGxSxxrBSO5XC_pmcBKBboRggSQatlLrCQtRaGMi_a4dULZHRa_xD1WB"/>
          <p:cNvSpPr>
            <a:spLocks noChangeAspect="1" noChangeArrowheads="1"/>
          </p:cNvSpPr>
          <p:nvPr/>
        </p:nvSpPr>
        <p:spPr bwMode="auto">
          <a:xfrm>
            <a:off x="0" y="0"/>
            <a:ext cx="4286250" cy="3219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198" name="Picture 6" descr="C:\Users\Anna\Documents\popescu aprilie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Serviciile bancare electronice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5286380" y="4714884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II-a C</a:t>
            </a:r>
            <a:endParaRPr lang="ro-RO" b="1" dirty="0" smtClean="0"/>
          </a:p>
          <a:p>
            <a:pPr algn="ctr"/>
            <a:r>
              <a:rPr lang="ro-RO" b="1" dirty="0" smtClean="0"/>
              <a:t>Înv. Nesteriuc Mariana</a:t>
            </a:r>
          </a:p>
          <a:p>
            <a:pPr algn="ctr"/>
            <a:r>
              <a:rPr lang="ro-RO" b="1" dirty="0" smtClean="0"/>
              <a:t>Aprilie </a:t>
            </a:r>
            <a:r>
              <a:rPr lang="en-US" b="1" dirty="0" smtClean="0"/>
              <a:t>2017</a:t>
            </a:r>
          </a:p>
        </p:txBody>
      </p:sp>
      <p:pic>
        <p:nvPicPr>
          <p:cNvPr id="9" name="Picture 8" descr="C:\Users\Anna\Documents\Nesteriuc Aprilie\DSC084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nna\Documents\Nesteriuc Aprilie\DSC08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08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nna\Documents\Nesteriuc Aprilie\DSC08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00438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Cec-Banck și cecuri. Fila de CEC. Cecul de călătorie.</a:t>
            </a:r>
            <a:endParaRPr lang="ro-RO" dirty="0"/>
          </a:p>
        </p:txBody>
      </p:sp>
      <p:pic>
        <p:nvPicPr>
          <p:cNvPr id="6" name="Picture 2" descr="C:\Users\Anna\Documents\foto BRD\20170301_11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786214" cy="22860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00364" y="5214950"/>
            <a:ext cx="2571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</a:t>
            </a:r>
            <a:r>
              <a:rPr lang="ro-RO" b="1" dirty="0" smtClean="0"/>
              <a:t>I</a:t>
            </a:r>
            <a:r>
              <a:rPr lang="en-US" b="1" dirty="0" smtClean="0"/>
              <a:t>I-</a:t>
            </a:r>
            <a:r>
              <a:rPr lang="ro-RO" b="1" dirty="0" smtClean="0"/>
              <a:t>B</a:t>
            </a:r>
            <a:r>
              <a:rPr lang="en-US" b="1" dirty="0"/>
              <a:t> </a:t>
            </a:r>
            <a:endParaRPr lang="ro-RO" b="1" dirty="0" smtClean="0"/>
          </a:p>
          <a:p>
            <a:pPr algn="ctr"/>
            <a:r>
              <a:rPr lang="ro-RO" sz="1400" b="1" dirty="0" smtClean="0"/>
              <a:t>prof</a:t>
            </a:r>
            <a:r>
              <a:rPr lang="en-US" sz="1400" b="1" dirty="0" smtClean="0"/>
              <a:t>.</a:t>
            </a:r>
            <a:r>
              <a:rPr lang="ro-RO" sz="1400" b="1" dirty="0" smtClean="0"/>
              <a:t>  Ștefură Anna</a:t>
            </a:r>
          </a:p>
          <a:p>
            <a:pPr algn="ctr"/>
            <a:r>
              <a:rPr lang="ro-RO" b="1" dirty="0" smtClean="0"/>
              <a:t>Aprilie 2017</a:t>
            </a:r>
            <a:endParaRPr lang="en-US" b="1" dirty="0" smtClean="0"/>
          </a:p>
        </p:txBody>
      </p:sp>
      <p:pic>
        <p:nvPicPr>
          <p:cNvPr id="9" name="Picture 3" descr="C:\Users\Anna\Documents\foto BRD\20170301_11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3286148" cy="2542115"/>
          </a:xfrm>
          <a:prstGeom prst="rect">
            <a:avLst/>
          </a:prstGeom>
          <a:noFill/>
        </p:spPr>
      </p:pic>
      <p:pic>
        <p:nvPicPr>
          <p:cNvPr id="1026" name="Picture 2" descr="F:\DCIM\261_0706\IMG_9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1934" y="4929198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IV-a A</a:t>
            </a:r>
            <a:endParaRPr lang="ro-RO" b="1" dirty="0" smtClean="0"/>
          </a:p>
          <a:p>
            <a:pPr algn="ctr"/>
            <a:r>
              <a:rPr lang="en-US" b="1" dirty="0" smtClean="0"/>
              <a:t> </a:t>
            </a:r>
            <a:r>
              <a:rPr lang="ro-RO" b="1" dirty="0" smtClean="0"/>
              <a:t>prof</a:t>
            </a:r>
            <a:r>
              <a:rPr lang="en-US" b="1" dirty="0" smtClean="0"/>
              <a:t>.</a:t>
            </a:r>
            <a:r>
              <a:rPr lang="ro-RO" b="1" dirty="0" smtClean="0"/>
              <a:t> </a:t>
            </a:r>
            <a:r>
              <a:rPr lang="en-US" b="1" dirty="0" err="1" smtClean="0"/>
              <a:t>Mariei</a:t>
            </a:r>
            <a:r>
              <a:rPr lang="en-US" b="1" dirty="0" smtClean="0"/>
              <a:t> </a:t>
            </a:r>
            <a:r>
              <a:rPr lang="en-US" b="1" dirty="0" err="1" smtClean="0"/>
              <a:t>Paraschiva</a:t>
            </a:r>
            <a:endParaRPr lang="en-US" b="1" dirty="0" smtClean="0"/>
          </a:p>
          <a:p>
            <a:pPr algn="ctr"/>
            <a:r>
              <a:rPr lang="ro-RO" b="1" dirty="0" smtClean="0"/>
              <a:t>Aprilie </a:t>
            </a:r>
            <a:r>
              <a:rPr lang="en-US" b="1" dirty="0" smtClean="0"/>
              <a:t>201</a:t>
            </a:r>
            <a:r>
              <a:rPr lang="ro-RO" b="1" dirty="0" smtClean="0"/>
              <a:t>7</a:t>
            </a:r>
            <a:endParaRPr lang="ro-R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Cec-Banck și cecuri. Fila de CEC. Cecul de călătorie.</a:t>
            </a:r>
            <a:endParaRPr lang="ro-RO" dirty="0"/>
          </a:p>
        </p:txBody>
      </p:sp>
      <p:pic>
        <p:nvPicPr>
          <p:cNvPr id="3074" name="Picture 2" descr="F:\DCIM\260_3105\IMG_9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619493" cy="2714620"/>
          </a:xfrm>
          <a:prstGeom prst="rect">
            <a:avLst/>
          </a:prstGeom>
          <a:noFill/>
        </p:spPr>
      </p:pic>
      <p:pic>
        <p:nvPicPr>
          <p:cNvPr id="3075" name="Picture 3" descr="F:\DCIM\260_3105\IMG_9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Minibanca-sceneta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2857488" y="4857760"/>
            <a:ext cx="4071966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I</a:t>
            </a:r>
            <a:r>
              <a:rPr lang="ro-RO" b="1" dirty="0" smtClean="0"/>
              <a:t> A </a:t>
            </a:r>
          </a:p>
          <a:p>
            <a:pPr algn="ctr"/>
            <a:r>
              <a:rPr lang="ro-RO" b="1" dirty="0" smtClean="0"/>
              <a:t>Prof. înv. </a:t>
            </a:r>
            <a:r>
              <a:rPr lang="en-US" b="1" dirty="0" smtClean="0"/>
              <a:t>p</a:t>
            </a:r>
            <a:r>
              <a:rPr lang="ro-RO" b="1" dirty="0" smtClean="0"/>
              <a:t>rimar</a:t>
            </a:r>
            <a:r>
              <a:rPr lang="en-US" b="1" dirty="0" smtClean="0"/>
              <a:t>, </a:t>
            </a:r>
            <a:r>
              <a:rPr lang="ro-RO" b="1" dirty="0" smtClean="0"/>
              <a:t>Pintilie Rodica </a:t>
            </a:r>
            <a:endParaRPr lang="en-US" b="1" dirty="0" smtClean="0"/>
          </a:p>
          <a:p>
            <a:pPr algn="ctr"/>
            <a:r>
              <a:rPr lang="ro-RO" b="1" dirty="0" smtClean="0"/>
              <a:t>Mai</a:t>
            </a:r>
            <a:r>
              <a:rPr lang="en-US" b="1" dirty="0" smtClean="0"/>
              <a:t> 2017</a:t>
            </a:r>
            <a:endParaRPr lang="ro-RO" dirty="0"/>
          </a:p>
        </p:txBody>
      </p:sp>
      <p:pic>
        <p:nvPicPr>
          <p:cNvPr id="5122" name="Picture 2" descr="C:\Users\Anna\Documents\Pintilie\18196053_1559505664080377_202337838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286148" cy="3429023"/>
          </a:xfrm>
          <a:prstGeom prst="rect">
            <a:avLst/>
          </a:prstGeom>
          <a:noFill/>
        </p:spPr>
      </p:pic>
      <p:pic>
        <p:nvPicPr>
          <p:cNvPr id="5123" name="Picture 3" descr="C:\Users\Anna\Documents\Pintilie\18818127_1559505454080398_188583769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00039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Minibanca-sceneta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5429256" y="5214950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CLASA a II-a </a:t>
            </a:r>
            <a:r>
              <a:rPr lang="ro-RO" b="1" dirty="0" smtClean="0"/>
              <a:t> A</a:t>
            </a:r>
          </a:p>
          <a:p>
            <a:pPr algn="ctr"/>
            <a:r>
              <a:rPr lang="ro-RO" b="1" dirty="0" smtClean="0"/>
              <a:t>Înv. Gherasim Gabriela</a:t>
            </a:r>
            <a:endParaRPr lang="en-US" b="1" dirty="0" smtClean="0"/>
          </a:p>
          <a:p>
            <a:pPr algn="ctr"/>
            <a:r>
              <a:rPr lang="ro-RO" b="1" dirty="0" smtClean="0"/>
              <a:t>Mai </a:t>
            </a:r>
            <a:r>
              <a:rPr lang="en-US" b="1" dirty="0" smtClean="0"/>
              <a:t>2017</a:t>
            </a:r>
            <a:endParaRPr lang="ro-RO" dirty="0"/>
          </a:p>
        </p:txBody>
      </p:sp>
      <p:pic>
        <p:nvPicPr>
          <p:cNvPr id="3074" name="Picture 2" descr="C:\Users\Anna\Documents\Gabi\18426962_1408151002580343_155150559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2500312" cy="2714644"/>
          </a:xfrm>
          <a:prstGeom prst="rect">
            <a:avLst/>
          </a:prstGeom>
          <a:noFill/>
        </p:spPr>
      </p:pic>
      <p:pic>
        <p:nvPicPr>
          <p:cNvPr id="3075" name="Picture 3" descr="C:\Users\Anna\Documents\Gabi\18452403_1408151285913648_192489345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928670"/>
            <a:ext cx="2626561" cy="2714620"/>
          </a:xfrm>
          <a:prstGeom prst="rect">
            <a:avLst/>
          </a:prstGeom>
          <a:noFill/>
        </p:spPr>
      </p:pic>
      <p:pic>
        <p:nvPicPr>
          <p:cNvPr id="3076" name="Picture 4" descr="C:\Users\Anna\Documents\Gabi\18471979_1408151155913661_208048860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928934"/>
            <a:ext cx="230385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541</TotalTime>
  <Words>185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ȘCOALA GIMNAZIALĂ  ,,MIRON COSTIN” SUCEAVA    EDUCAȚIE FINANCIARĂ 2016-2017 aprilie-mai </vt:lpstr>
      <vt:lpstr>Serviciile bancare electronice</vt:lpstr>
      <vt:lpstr>Serviciile bancare electronice</vt:lpstr>
      <vt:lpstr>Serviciile bancare electronice</vt:lpstr>
      <vt:lpstr>Serviciile bancare electronice</vt:lpstr>
      <vt:lpstr>Cec-Banck și cecuri. Fila de CEC. Cecul de călătorie.</vt:lpstr>
      <vt:lpstr>Cec-Banck și cecuri. Fila de CEC. Cecul de călătorie.</vt:lpstr>
      <vt:lpstr>Minibanca-sceneta</vt:lpstr>
      <vt:lpstr>Minibanca-sceneta</vt:lpstr>
      <vt:lpstr>Minibanca-sceneta</vt:lpstr>
      <vt:lpstr>Minibanca-sceneta</vt:lpstr>
      <vt:lpstr>Servicii bancare electronice.  Card. Bancomat. Banca. Credit</vt:lpstr>
      <vt:lpstr>   Servicii bancare electronice.  Card. Bancomat. Banca. Credit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GIMNAZIALĂ  ,,MIRON COSTIN” SUCEAVA    EDUCAȚIE FINANCIARĂ 2016-2017 </dc:title>
  <dc:creator>Anna</dc:creator>
  <cp:lastModifiedBy>Anna</cp:lastModifiedBy>
  <cp:revision>69</cp:revision>
  <dcterms:created xsi:type="dcterms:W3CDTF">2017-02-13T06:06:02Z</dcterms:created>
  <dcterms:modified xsi:type="dcterms:W3CDTF">2017-08-09T07:50:23Z</dcterms:modified>
</cp:coreProperties>
</file>