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57" r:id="rId4"/>
    <p:sldId id="264" r:id="rId5"/>
    <p:sldId id="263" r:id="rId6"/>
    <p:sldId id="265" r:id="rId7"/>
    <p:sldId id="266" r:id="rId8"/>
    <p:sldId id="267" r:id="rId9"/>
    <p:sldId id="261" r:id="rId10"/>
    <p:sldId id="271" r:id="rId11"/>
    <p:sldId id="268" r:id="rId12"/>
    <p:sldId id="262" r:id="rId13"/>
    <p:sldId id="269" r:id="rId14"/>
    <p:sldId id="270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D2EF2-CDE0-41DA-97B9-11E3F77A216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8B753-257D-4B4E-BEB1-1F90F0BBA0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Bancomatul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vesel</a:t>
            </a:r>
            <a:r>
              <a:rPr lang="en-US" sz="4000" dirty="0" smtClean="0">
                <a:solidFill>
                  <a:srgbClr val="FF0000"/>
                </a:solidFill>
              </a:rPr>
              <a:t> nr</a:t>
            </a:r>
            <a:r>
              <a:rPr lang="ro-RO" sz="4000" dirty="0" smtClean="0">
                <a:solidFill>
                  <a:srgbClr val="FF0000"/>
                </a:solidFill>
              </a:rPr>
              <a:t>.</a:t>
            </a:r>
            <a:r>
              <a:rPr lang="en-US" sz="4000" dirty="0" smtClean="0">
                <a:solidFill>
                  <a:srgbClr val="FF0000"/>
                </a:solidFill>
              </a:rPr>
              <a:t> 79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Echipa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Bancherilor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Tr</a:t>
            </a:r>
            <a:r>
              <a:rPr lang="ro-RO" b="1" dirty="0" smtClean="0">
                <a:solidFill>
                  <a:srgbClr val="00B050"/>
                </a:solidFill>
              </a:rPr>
              <a:t>ă</a:t>
            </a:r>
            <a:r>
              <a:rPr lang="en-US" b="1" dirty="0" err="1" smtClean="0">
                <a:solidFill>
                  <a:srgbClr val="00B050"/>
                </a:solidFill>
              </a:rPr>
              <a:t>zni</a:t>
            </a:r>
            <a:r>
              <a:rPr lang="ro-RO" b="1" dirty="0" smtClean="0">
                <a:solidFill>
                  <a:srgbClr val="00B050"/>
                </a:solidFill>
              </a:rPr>
              <a:t>ţ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endParaRPr lang="en-US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Schiţa o avem, dar cum construim obiectul?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70032"/>
            <a:ext cx="3786214" cy="287348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Traznitii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gasesc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inspiratie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acolo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astepti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putin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322531b74b5472237f8d3c6e1549413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075" y="1285860"/>
            <a:ext cx="3134329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Tehnicile noi se învaţă greu...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70032"/>
            <a:ext cx="3786214" cy="287348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Prima experienţă cu papier mache... Epuizantă </a:t>
            </a:r>
            <a:r>
              <a:rPr lang="ro-RO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24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357298"/>
            <a:ext cx="3094145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Culoarea transformă radical situaţia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98594"/>
            <a:ext cx="3786214" cy="287348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Leonardo da Vinci a fost şi inventator şi arhitect şi pictor...de ce să nu încercăm şi noi să-i urmăm exemplul?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2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571612"/>
            <a:ext cx="2973593" cy="528638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Obiectul începe să capete o formă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98594"/>
            <a:ext cx="2357454" cy="287348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FF0000"/>
                </a:solidFill>
              </a:rPr>
              <a:t>Mai bine acum, dar încă departe de imaginaţia noastră...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_2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1357298"/>
            <a:ext cx="3094145" cy="5500702"/>
          </a:xfrm>
          <a:prstGeom prst="rect">
            <a:avLst/>
          </a:prstGeom>
        </p:spPr>
      </p:pic>
      <p:pic>
        <p:nvPicPr>
          <p:cNvPr id="7" name="Picture 6" descr="IMG_24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357298"/>
            <a:ext cx="3094145" cy="55007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Lucrăm împreună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IMG_24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6" y="1857364"/>
            <a:ext cx="4706972" cy="2647671"/>
          </a:xfrm>
          <a:prstGeom prst="rect">
            <a:avLst/>
          </a:prstGeom>
        </p:spPr>
      </p:pic>
      <p:pic>
        <p:nvPicPr>
          <p:cNvPr id="8" name="Picture 7" descr="IMG_24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900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chemeClr val="bg1"/>
                </a:solidFill>
              </a:rPr>
              <a:t>Obiectul începe să capete o formă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198594"/>
            <a:ext cx="2357454" cy="28734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ro-RO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ro-RO" dirty="0" smtClean="0">
                <a:solidFill>
                  <a:srgbClr val="FF0000"/>
                </a:solidFill>
              </a:rPr>
              <a:t>comatul nostru cel trăznit</a:t>
            </a:r>
            <a:r>
              <a:rPr lang="en-US" dirty="0" smtClean="0">
                <a:solidFill>
                  <a:srgbClr val="FF0000"/>
                </a:solidFill>
              </a:rPr>
              <a:t> g</a:t>
            </a:r>
            <a:r>
              <a:rPr lang="ro-RO" dirty="0" smtClean="0">
                <a:solidFill>
                  <a:srgbClr val="FF0000"/>
                </a:solidFill>
              </a:rPr>
              <a:t>ândeşte şi zâmbeşte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 descr="IMG_24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0" y="1285860"/>
            <a:ext cx="3134329" cy="55721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Partea care le place cel mai puţin trăzniţilor </a:t>
            </a:r>
            <a:r>
              <a:rPr lang="ro-RO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IMG_2455.JPG"/>
          <p:cNvPicPr>
            <a:picLocks noChangeAspect="1"/>
          </p:cNvPicPr>
          <p:nvPr/>
        </p:nvPicPr>
        <p:blipFill>
          <a:blip r:embed="rId2"/>
          <a:srcRect l="10769"/>
          <a:stretch>
            <a:fillRect/>
          </a:stretch>
        </p:blipFill>
        <p:spPr>
          <a:xfrm>
            <a:off x="500034" y="1714488"/>
            <a:ext cx="4143404" cy="2611934"/>
          </a:xfrm>
          <a:prstGeom prst="rect">
            <a:avLst/>
          </a:prstGeom>
        </p:spPr>
      </p:pic>
      <p:pic>
        <p:nvPicPr>
          <p:cNvPr id="7" name="Picture 6" descr="IMG_2457.JPG"/>
          <p:cNvPicPr>
            <a:picLocks noChangeAspect="1"/>
          </p:cNvPicPr>
          <p:nvPr/>
        </p:nvPicPr>
        <p:blipFill>
          <a:blip r:embed="rId3"/>
          <a:srcRect l="22858"/>
          <a:stretch>
            <a:fillRect/>
          </a:stretch>
        </p:blipFill>
        <p:spPr>
          <a:xfrm>
            <a:off x="4786314" y="3214686"/>
            <a:ext cx="3857620" cy="28128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>
                <a:solidFill>
                  <a:schemeClr val="bg1"/>
                </a:solidFill>
              </a:rPr>
              <a:t>...şi cea care le place cel mai mult </a:t>
            </a:r>
            <a:r>
              <a:rPr lang="ro-RO" dirty="0" smtClean="0">
                <a:solidFill>
                  <a:schemeClr val="bg1"/>
                </a:solidFill>
                <a:sym typeface="Wingdings" pitchFamily="2" charset="2"/>
              </a:rPr>
              <a:t>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IMG_2459.JPG"/>
          <p:cNvPicPr>
            <a:picLocks noChangeAspect="1"/>
          </p:cNvPicPr>
          <p:nvPr/>
        </p:nvPicPr>
        <p:blipFill>
          <a:blip r:embed="rId2"/>
          <a:srcRect l="22499"/>
          <a:stretch>
            <a:fillRect/>
          </a:stretch>
        </p:blipFill>
        <p:spPr>
          <a:xfrm>
            <a:off x="357158" y="1785926"/>
            <a:ext cx="3937060" cy="2857520"/>
          </a:xfrm>
          <a:prstGeom prst="rect">
            <a:avLst/>
          </a:prstGeom>
        </p:spPr>
      </p:pic>
      <p:pic>
        <p:nvPicPr>
          <p:cNvPr id="11" name="Picture 10" descr="IMG_2452.JPG"/>
          <p:cNvPicPr>
            <a:picLocks noChangeAspect="1"/>
          </p:cNvPicPr>
          <p:nvPr/>
        </p:nvPicPr>
        <p:blipFill>
          <a:blip r:embed="rId3"/>
          <a:srcRect t="8393"/>
          <a:stretch>
            <a:fillRect/>
          </a:stretch>
        </p:blipFill>
        <p:spPr>
          <a:xfrm>
            <a:off x="4357686" y="2786058"/>
            <a:ext cx="2500317" cy="4071942"/>
          </a:xfrm>
          <a:prstGeom prst="rect">
            <a:avLst/>
          </a:prstGeom>
        </p:spPr>
      </p:pic>
      <p:pic>
        <p:nvPicPr>
          <p:cNvPr id="12" name="Picture 11" descr="IMG_24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96" y="2786058"/>
            <a:ext cx="2290467" cy="407194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1917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S</a:t>
            </a:r>
            <a:r>
              <a:rPr lang="ro-RO" sz="4000" dirty="0" smtClean="0">
                <a:solidFill>
                  <a:srgbClr val="FF0000"/>
                </a:solidFill>
              </a:rPr>
              <a:t>ă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facem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cuno</a:t>
            </a:r>
            <a:r>
              <a:rPr lang="ro-RO" sz="4000" dirty="0" smtClean="0">
                <a:solidFill>
                  <a:srgbClr val="FF0000"/>
                </a:solidFill>
              </a:rPr>
              <a:t>ş</a:t>
            </a:r>
            <a:r>
              <a:rPr lang="en-US" sz="4000" dirty="0" smtClean="0">
                <a:solidFill>
                  <a:srgbClr val="FF0000"/>
                </a:solidFill>
              </a:rPr>
              <a:t>tin</a:t>
            </a:r>
            <a:r>
              <a:rPr lang="ro-RO" sz="4000" dirty="0" smtClean="0">
                <a:solidFill>
                  <a:srgbClr val="FF0000"/>
                </a:solidFill>
              </a:rPr>
              <a:t>ţă</a:t>
            </a:r>
            <a:r>
              <a:rPr lang="en-US" sz="4000" dirty="0" smtClean="0">
                <a:solidFill>
                  <a:srgbClr val="FF0000"/>
                </a:solidFill>
              </a:rPr>
              <a:t> cu </a:t>
            </a:r>
            <a:r>
              <a:rPr lang="en-US" sz="4000" dirty="0" err="1" smtClean="0">
                <a:solidFill>
                  <a:srgbClr val="FF0000"/>
                </a:solidFill>
              </a:rPr>
              <a:t>Bancherii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Tr</a:t>
            </a:r>
            <a:r>
              <a:rPr lang="ro-RO" sz="4000" dirty="0" smtClean="0">
                <a:solidFill>
                  <a:srgbClr val="FF0000"/>
                </a:solidFill>
              </a:rPr>
              <a:t>ă</a:t>
            </a:r>
            <a:r>
              <a:rPr lang="en-US" sz="4000" dirty="0" err="1" smtClean="0">
                <a:solidFill>
                  <a:srgbClr val="FF0000"/>
                </a:solidFill>
              </a:rPr>
              <a:t>zni</a:t>
            </a:r>
            <a:r>
              <a:rPr lang="ro-RO" sz="4000" dirty="0" smtClean="0">
                <a:solidFill>
                  <a:srgbClr val="FF0000"/>
                </a:solidFill>
              </a:rPr>
              <a:t>ţ</a:t>
            </a:r>
            <a:r>
              <a:rPr lang="en-US" sz="4000" dirty="0" err="1" smtClean="0">
                <a:solidFill>
                  <a:srgbClr val="FF0000"/>
                </a:solidFill>
              </a:rPr>
              <a:t>i</a:t>
            </a:r>
            <a:r>
              <a:rPr lang="en-US" sz="4000" dirty="0" smtClean="0">
                <a:solidFill>
                  <a:srgbClr val="FF0000"/>
                </a:solidFill>
              </a:rPr>
              <a:t>…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Bogdan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Bertianu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acesta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928802"/>
            <a:ext cx="2328095" cy="2886075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>
            <a:off x="3500430" y="1571612"/>
            <a:ext cx="5429288" cy="40719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428868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Bogdan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RO" b="1" dirty="0" smtClean="0">
                <a:solidFill>
                  <a:srgbClr val="00B050"/>
                </a:solidFill>
              </a:rPr>
              <a:t>ş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 am 10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en-US" dirty="0" smtClean="0"/>
              <a:t>Este prima oar</a:t>
            </a:r>
            <a:r>
              <a:rPr lang="ro-RO" dirty="0" smtClean="0"/>
              <a:t>ă când particip la Olimpiada micilor bancheri! Este un concurs care îmi place foarte mult deoarece am avut ocazia să asimiliez primele mele</a:t>
            </a:r>
            <a:r>
              <a:rPr lang="en-US" dirty="0" smtClean="0"/>
              <a:t> </a:t>
            </a:r>
            <a:r>
              <a:rPr lang="ro-RO" dirty="0" smtClean="0"/>
              <a:t>cunoștințe, din domeniul financiar bancar.</a:t>
            </a:r>
            <a:endParaRPr lang="en-US" dirty="0" smtClean="0"/>
          </a:p>
          <a:p>
            <a:r>
              <a:rPr lang="ro-RO" dirty="0" smtClean="0"/>
              <a:t>De asemene</a:t>
            </a:r>
            <a:r>
              <a:rPr lang="en-US" dirty="0" smtClean="0"/>
              <a:t>a</a:t>
            </a:r>
            <a:r>
              <a:rPr lang="ro-RO" dirty="0" smtClean="0"/>
              <a:t>, mi-a plăcut foarte mult sa lucrez împreună cu colegii mei la macheta Bancomatului Vesel, sub îndrumarea d</a:t>
            </a:r>
            <a:r>
              <a:rPr lang="en-US" dirty="0" smtClean="0"/>
              <a:t>-</a:t>
            </a:r>
            <a:r>
              <a:rPr lang="ro-RO" dirty="0" smtClean="0"/>
              <a:t>nei </a:t>
            </a:r>
            <a:r>
              <a:rPr lang="en-US" dirty="0" err="1" smtClean="0"/>
              <a:t>profesoare</a:t>
            </a:r>
            <a:r>
              <a:rPr lang="ro-RO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143512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Pasiunile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: </a:t>
            </a:r>
            <a:r>
              <a:rPr lang="en-US" dirty="0" err="1" smtClean="0"/>
              <a:t>calculatorul</a:t>
            </a:r>
            <a:r>
              <a:rPr lang="en-US" dirty="0" smtClean="0"/>
              <a:t>, </a:t>
            </a:r>
            <a:r>
              <a:rPr lang="en-US" dirty="0" err="1" smtClean="0"/>
              <a:t>cititul</a:t>
            </a:r>
            <a:r>
              <a:rPr lang="en-US" dirty="0" smtClean="0"/>
              <a:t>, </a:t>
            </a:r>
            <a:r>
              <a:rPr lang="en-US" dirty="0" err="1" smtClean="0"/>
              <a:t>matematica</a:t>
            </a:r>
            <a:r>
              <a:rPr lang="en-US" dirty="0" smtClean="0"/>
              <a:t>, </a:t>
            </a:r>
            <a:r>
              <a:rPr lang="en-US" dirty="0" err="1" smtClean="0"/>
              <a:t>baschetul</a:t>
            </a:r>
            <a:r>
              <a:rPr lang="en-US" dirty="0" smtClean="0"/>
              <a:t>, </a:t>
            </a:r>
            <a:r>
              <a:rPr lang="en-US" dirty="0" err="1" smtClean="0"/>
              <a:t>engleza</a:t>
            </a:r>
            <a:r>
              <a:rPr lang="en-US" dirty="0" smtClean="0"/>
              <a:t>, karate, </a:t>
            </a:r>
            <a:r>
              <a:rPr lang="en-US" dirty="0" err="1" smtClean="0"/>
              <a:t>schiul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Bogdan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Bertianu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iat</a:t>
            </a:r>
            <a:r>
              <a:rPr lang="ro-RO" dirty="0" smtClean="0">
                <a:solidFill>
                  <a:schemeClr val="bg1"/>
                </a:solidFill>
              </a:rPr>
              <a:t>ă</a:t>
            </a:r>
            <a:r>
              <a:rPr lang="en-US" dirty="0" smtClean="0">
                <a:solidFill>
                  <a:schemeClr val="bg1"/>
                </a:solidFill>
              </a:rPr>
              <a:t> cum am </a:t>
            </a:r>
            <a:r>
              <a:rPr lang="en-US" dirty="0" err="1" smtClean="0">
                <a:solidFill>
                  <a:schemeClr val="bg1"/>
                </a:solidFill>
              </a:rPr>
              <a:t>contribuit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2328875"/>
            <a:ext cx="2328095" cy="2886075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Cloud Callout 4"/>
          <p:cNvSpPr/>
          <p:nvPr/>
        </p:nvSpPr>
        <p:spPr>
          <a:xfrm>
            <a:off x="3500430" y="1571612"/>
            <a:ext cx="5429288" cy="40719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428868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 dirty="0" smtClean="0">
                <a:solidFill>
                  <a:srgbClr val="00B050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Bogdan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RO" b="1" dirty="0" smtClean="0">
                <a:solidFill>
                  <a:srgbClr val="00B050"/>
                </a:solidFill>
              </a:rPr>
              <a:t>şi am 10 ani</a:t>
            </a:r>
          </a:p>
          <a:p>
            <a:r>
              <a:rPr lang="ro-RO" smtClean="0"/>
              <a:t>Am furnizat </a:t>
            </a:r>
            <a:r>
              <a:rPr lang="ro-RO" dirty="0" smtClean="0"/>
              <a:t>materialele necesare </a:t>
            </a:r>
            <a:r>
              <a:rPr lang="ro-RO" smtClean="0"/>
              <a:t>confecţionării machetei şi </a:t>
            </a:r>
            <a:r>
              <a:rPr lang="ro-RO" dirty="0" smtClean="0"/>
              <a:t>am pictat cu albastru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c</a:t>
            </a:r>
            <a:r>
              <a:rPr lang="ro-RO" dirty="0" smtClean="0"/>
              <a:t>ă este culoarea mea preferată. Eu am asigurat alimentarea bancomatului cu bani, glume şi citate celebre. Alături de colegii mei, am participat la finisare. </a:t>
            </a:r>
          </a:p>
          <a:p>
            <a:r>
              <a:rPr lang="ro-RO" dirty="0" smtClean="0"/>
              <a:t>De asemenea, sunt una dintre </a:t>
            </a:r>
            <a:r>
              <a:rPr lang="en-US" dirty="0" smtClean="0"/>
              <a:t>“</a:t>
            </a:r>
            <a:r>
              <a:rPr lang="ro-RO" dirty="0" smtClean="0"/>
              <a:t>vocile interioare</a:t>
            </a:r>
            <a:r>
              <a:rPr lang="en-US" dirty="0" smtClean="0"/>
              <a:t>”</a:t>
            </a:r>
            <a:r>
              <a:rPr lang="ro-RO" dirty="0" smtClean="0"/>
              <a:t>.</a:t>
            </a:r>
          </a:p>
          <a:p>
            <a:endParaRPr lang="ro-RO" dirty="0" smtClean="0"/>
          </a:p>
          <a:p>
            <a:r>
              <a:rPr lang="ro-RO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Matei</a:t>
            </a:r>
            <a:r>
              <a:rPr lang="en-US" dirty="0" smtClean="0">
                <a:solidFill>
                  <a:schemeClr val="bg1"/>
                </a:solidFill>
              </a:rPr>
              <a:t> St</a:t>
            </a:r>
            <a:r>
              <a:rPr lang="ro-RO" dirty="0" smtClean="0">
                <a:solidFill>
                  <a:schemeClr val="bg1"/>
                </a:solidFill>
              </a:rPr>
              <a:t>ă</a:t>
            </a:r>
            <a:r>
              <a:rPr lang="en-US" dirty="0" err="1" smtClean="0">
                <a:solidFill>
                  <a:schemeClr val="bg1"/>
                </a:solidFill>
              </a:rPr>
              <a:t>nuca</a:t>
            </a:r>
            <a:r>
              <a:rPr lang="en-US" dirty="0" smtClean="0">
                <a:solidFill>
                  <a:schemeClr val="bg1"/>
                </a:solidFill>
              </a:rPr>
              <a:t> – c</a:t>
            </a:r>
            <a:r>
              <a:rPr lang="ro-RO" dirty="0" smtClean="0">
                <a:solidFill>
                  <a:schemeClr val="bg1"/>
                </a:solidFill>
              </a:rPr>
              <a:t>â</a:t>
            </a:r>
            <a:r>
              <a:rPr lang="en-US" dirty="0" err="1" smtClean="0">
                <a:solidFill>
                  <a:schemeClr val="bg1"/>
                </a:solidFill>
              </a:rPr>
              <a:t>teva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cuvinte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despre</a:t>
            </a:r>
            <a:r>
              <a:rPr lang="en-US" dirty="0" smtClean="0">
                <a:solidFill>
                  <a:schemeClr val="bg1"/>
                </a:solidFill>
              </a:rPr>
              <a:t> mine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500430" y="1571612"/>
            <a:ext cx="5429288" cy="421484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214554"/>
            <a:ext cx="50006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Matei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RO" b="1" dirty="0" smtClean="0">
                <a:solidFill>
                  <a:srgbClr val="00B050"/>
                </a:solidFill>
              </a:rPr>
              <a:t>ş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 am 9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en-US" dirty="0" smtClean="0"/>
              <a:t>“</a:t>
            </a:r>
            <a:r>
              <a:rPr lang="en-US" dirty="0" err="1" smtClean="0"/>
              <a:t>Bancomatul</a:t>
            </a:r>
            <a:r>
              <a:rPr lang="en-US" dirty="0" smtClean="0"/>
              <a:t> </a:t>
            </a:r>
            <a:r>
              <a:rPr lang="en-US" dirty="0" err="1" smtClean="0"/>
              <a:t>vesel</a:t>
            </a:r>
            <a:r>
              <a:rPr lang="en-US" dirty="0" smtClean="0"/>
              <a:t>”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echipei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r>
              <a:rPr lang="en-US" dirty="0" smtClean="0"/>
              <a:t> sub </a:t>
            </a:r>
            <a:r>
              <a:rPr lang="ro-RO" dirty="0" smtClean="0"/>
              <a:t>î</a:t>
            </a:r>
            <a:r>
              <a:rPr lang="en-US" dirty="0" err="1" smtClean="0"/>
              <a:t>ndrumarea</a:t>
            </a:r>
            <a:r>
              <a:rPr lang="en-US" dirty="0" smtClean="0"/>
              <a:t> </a:t>
            </a:r>
            <a:r>
              <a:rPr lang="en-US" dirty="0" err="1" smtClean="0"/>
              <a:t>doamnei</a:t>
            </a:r>
            <a:r>
              <a:rPr lang="en-US" dirty="0" smtClean="0"/>
              <a:t> </a:t>
            </a:r>
            <a:r>
              <a:rPr lang="en-US" dirty="0" err="1" smtClean="0"/>
              <a:t>prof</a:t>
            </a:r>
            <a:r>
              <a:rPr lang="en-US" dirty="0" smtClean="0"/>
              <a:t>. </a:t>
            </a:r>
            <a:r>
              <a:rPr lang="en-US" dirty="0" err="1" smtClean="0"/>
              <a:t>Florentina</a:t>
            </a:r>
            <a:r>
              <a:rPr lang="en-US" dirty="0" smtClean="0"/>
              <a:t> </a:t>
            </a:r>
            <a:r>
              <a:rPr lang="en-US" dirty="0" err="1" smtClean="0"/>
              <a:t>Palc</a:t>
            </a:r>
            <a:r>
              <a:rPr lang="ro-RO" dirty="0" smtClean="0"/>
              <a:t>ă</a:t>
            </a:r>
            <a:r>
              <a:rPr lang="en-US" dirty="0" smtClean="0"/>
              <a:t>u. </a:t>
            </a:r>
          </a:p>
          <a:p>
            <a:r>
              <a:rPr lang="ro-RO" dirty="0" smtClean="0"/>
              <a:t>Î</a:t>
            </a:r>
            <a:r>
              <a:rPr lang="en-US" dirty="0" smtClean="0"/>
              <a:t>mi place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cheltuiesc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</a:t>
            </a:r>
            <a:r>
              <a:rPr lang="en-US" dirty="0" err="1" smtClean="0"/>
              <a:t>acum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</a:t>
            </a:r>
            <a:r>
              <a:rPr lang="ro-RO" dirty="0" smtClean="0"/>
              <a:t>ţ</a:t>
            </a:r>
            <a:r>
              <a:rPr lang="en-US" dirty="0" err="1" smtClean="0"/>
              <a:t>eleg</a:t>
            </a:r>
            <a:r>
              <a:rPr lang="en-US" dirty="0" smtClean="0"/>
              <a:t> </a:t>
            </a:r>
            <a:r>
              <a:rPr lang="en-US" dirty="0" err="1" smtClean="0"/>
              <a:t>rostul</a:t>
            </a:r>
            <a:r>
              <a:rPr lang="en-US" dirty="0" smtClean="0"/>
              <a:t> </a:t>
            </a:r>
            <a:r>
              <a:rPr lang="en-US" dirty="0" err="1" smtClean="0"/>
              <a:t>economiilor</a:t>
            </a:r>
            <a:r>
              <a:rPr lang="en-US" dirty="0" smtClean="0"/>
              <a:t>. </a:t>
            </a:r>
            <a:r>
              <a:rPr lang="en-US" dirty="0" err="1" smtClean="0"/>
              <a:t>Studiind</a:t>
            </a:r>
            <a:r>
              <a:rPr lang="en-US" dirty="0" smtClean="0"/>
              <a:t> “</a:t>
            </a:r>
            <a:r>
              <a:rPr lang="en-US" dirty="0" err="1" smtClean="0"/>
              <a:t>Educa</a:t>
            </a:r>
            <a:r>
              <a:rPr lang="ro-RO" dirty="0" smtClean="0"/>
              <a:t>ţ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financiar</a:t>
            </a:r>
            <a:r>
              <a:rPr lang="ro-RO" dirty="0" smtClean="0"/>
              <a:t>ă</a:t>
            </a:r>
            <a:r>
              <a:rPr lang="en-US" dirty="0" smtClean="0"/>
              <a:t>” am </a:t>
            </a:r>
            <a:r>
              <a:rPr lang="en-US" dirty="0" err="1" smtClean="0"/>
              <a:t>aflat</a:t>
            </a:r>
            <a:r>
              <a:rPr lang="en-US" dirty="0" smtClean="0"/>
              <a:t> </a:t>
            </a:r>
            <a:r>
              <a:rPr lang="en-US" dirty="0" err="1" smtClean="0"/>
              <a:t>modalit</a:t>
            </a:r>
            <a:r>
              <a:rPr lang="ro-RO" dirty="0" smtClean="0"/>
              <a:t>ăţ</a:t>
            </a:r>
            <a:r>
              <a:rPr lang="en-US" dirty="0" err="1" smtClean="0"/>
              <a:t>i</a:t>
            </a:r>
            <a:r>
              <a:rPr lang="en-US" dirty="0" smtClean="0"/>
              <a:t> de </a:t>
            </a:r>
            <a:r>
              <a:rPr lang="en-US" dirty="0" err="1" smtClean="0"/>
              <a:t>economisire</a:t>
            </a:r>
            <a:r>
              <a:rPr lang="en-US" dirty="0" smtClean="0"/>
              <a:t> a </a:t>
            </a:r>
            <a:r>
              <a:rPr lang="en-US" dirty="0" err="1" smtClean="0"/>
              <a:t>banilor</a:t>
            </a:r>
            <a:r>
              <a:rPr lang="en-US" dirty="0" smtClean="0"/>
              <a:t>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mi </a:t>
            </a:r>
            <a:r>
              <a:rPr lang="en-US" dirty="0" err="1" smtClean="0"/>
              <a:t>doresc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reu</a:t>
            </a:r>
            <a:r>
              <a:rPr lang="ro-RO" dirty="0" smtClean="0"/>
              <a:t>ş</a:t>
            </a:r>
            <a:r>
              <a:rPr lang="en-US" dirty="0" smtClean="0"/>
              <a:t>esc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asta</a:t>
            </a:r>
            <a:r>
              <a:rPr lang="en-US" dirty="0" smtClean="0"/>
              <a:t>.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</a:t>
            </a:r>
            <a:r>
              <a:rPr lang="en-US" dirty="0" err="1" smtClean="0"/>
              <a:t>fericit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smtClean="0"/>
              <a:t> am </a:t>
            </a:r>
            <a:r>
              <a:rPr lang="en-US" dirty="0" err="1" smtClean="0"/>
              <a:t>ajuns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particip</a:t>
            </a:r>
            <a:r>
              <a:rPr lang="en-US" dirty="0" smtClean="0"/>
              <a:t> la </a:t>
            </a:r>
            <a:r>
              <a:rPr lang="en-US" dirty="0" err="1" smtClean="0"/>
              <a:t>Olimpiada</a:t>
            </a:r>
            <a:r>
              <a:rPr lang="en-US" dirty="0" smtClean="0"/>
              <a:t> </a:t>
            </a:r>
            <a:r>
              <a:rPr lang="en-US" dirty="0" err="1" smtClean="0"/>
              <a:t>Micilor</a:t>
            </a:r>
            <a:r>
              <a:rPr lang="en-US" dirty="0" smtClean="0"/>
              <a:t> </a:t>
            </a:r>
            <a:r>
              <a:rPr lang="en-US" dirty="0" err="1" smtClean="0"/>
              <a:t>Bancheri</a:t>
            </a:r>
            <a:r>
              <a:rPr lang="en-US" dirty="0" smtClean="0"/>
              <a:t>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smtClean="0"/>
              <a:t> am </a:t>
            </a:r>
            <a:r>
              <a:rPr lang="en-US" dirty="0" err="1" smtClean="0"/>
              <a:t>avut</a:t>
            </a:r>
            <a:r>
              <a:rPr lang="en-US" dirty="0" smtClean="0"/>
              <a:t> </a:t>
            </a:r>
            <a:r>
              <a:rPr lang="en-US" dirty="0" err="1" smtClean="0"/>
              <a:t>ocazia</a:t>
            </a:r>
            <a:r>
              <a:rPr lang="en-US" dirty="0" smtClean="0"/>
              <a:t>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lucrez</a:t>
            </a:r>
            <a:r>
              <a:rPr lang="en-US" dirty="0" smtClean="0"/>
              <a:t> la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proiect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143512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Pasiunile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: </a:t>
            </a:r>
            <a:r>
              <a:rPr lang="en-US" dirty="0" err="1" smtClean="0"/>
              <a:t>fotbalul</a:t>
            </a:r>
            <a:r>
              <a:rPr lang="en-US" dirty="0" smtClean="0"/>
              <a:t>, </a:t>
            </a:r>
            <a:r>
              <a:rPr lang="en-US" dirty="0" err="1" smtClean="0"/>
              <a:t>cititul</a:t>
            </a:r>
            <a:r>
              <a:rPr lang="en-US" dirty="0" smtClean="0"/>
              <a:t>, </a:t>
            </a:r>
            <a:r>
              <a:rPr lang="en-US" dirty="0" err="1" smtClean="0"/>
              <a:t>geografia</a:t>
            </a:r>
            <a:r>
              <a:rPr lang="en-US" dirty="0" smtClean="0"/>
              <a:t>, </a:t>
            </a:r>
            <a:r>
              <a:rPr lang="en-US" dirty="0" err="1" smtClean="0"/>
              <a:t>engleza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1928802"/>
            <a:ext cx="2305910" cy="287065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Matei</a:t>
            </a:r>
            <a:r>
              <a:rPr lang="en-US" dirty="0" smtClean="0">
                <a:solidFill>
                  <a:schemeClr val="bg1"/>
                </a:solidFill>
              </a:rPr>
              <a:t> St</a:t>
            </a:r>
            <a:r>
              <a:rPr lang="ro-RO" dirty="0" smtClean="0">
                <a:solidFill>
                  <a:schemeClr val="bg1"/>
                </a:solidFill>
              </a:rPr>
              <a:t>ă</a:t>
            </a:r>
            <a:r>
              <a:rPr lang="en-US" dirty="0" err="1" smtClean="0">
                <a:solidFill>
                  <a:schemeClr val="bg1"/>
                </a:solidFill>
              </a:rPr>
              <a:t>nuca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iat</a:t>
            </a:r>
            <a:r>
              <a:rPr lang="ro-RO" dirty="0" smtClean="0">
                <a:solidFill>
                  <a:schemeClr val="bg1"/>
                </a:solidFill>
              </a:rPr>
              <a:t>ă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ce</a:t>
            </a:r>
            <a:r>
              <a:rPr lang="en-US" dirty="0" smtClean="0">
                <a:solidFill>
                  <a:schemeClr val="bg1"/>
                </a:solidFill>
              </a:rPr>
              <a:t> am </a:t>
            </a:r>
            <a:r>
              <a:rPr lang="en-US" dirty="0" err="1" smtClean="0">
                <a:solidFill>
                  <a:schemeClr val="bg1"/>
                </a:solidFill>
              </a:rPr>
              <a:t>lucrat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86116" y="1571612"/>
            <a:ext cx="5643602" cy="43577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214554"/>
            <a:ext cx="50006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Matei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RO" b="1" dirty="0" smtClean="0">
                <a:solidFill>
                  <a:srgbClr val="00B050"/>
                </a:solidFill>
              </a:rPr>
              <a:t>ş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 am 9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en-US" dirty="0" smtClean="0"/>
              <a:t>Am </a:t>
            </a:r>
            <a:r>
              <a:rPr lang="en-US" dirty="0" err="1" smtClean="0"/>
              <a:t>confec</a:t>
            </a:r>
            <a:r>
              <a:rPr lang="ro-RO" dirty="0" smtClean="0"/>
              <a:t>ţ</a:t>
            </a:r>
            <a:r>
              <a:rPr lang="en-US" dirty="0" err="1" smtClean="0"/>
              <a:t>ionat</a:t>
            </a:r>
            <a:r>
              <a:rPr lang="en-US" dirty="0" smtClean="0"/>
              <a:t> </a:t>
            </a:r>
            <a:r>
              <a:rPr lang="en-US" dirty="0" err="1" smtClean="0"/>
              <a:t>macheta</a:t>
            </a:r>
            <a:r>
              <a:rPr lang="en-US" dirty="0" smtClean="0"/>
              <a:t>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tehnica</a:t>
            </a:r>
            <a:r>
              <a:rPr lang="en-US" dirty="0" smtClean="0"/>
              <a:t> “</a:t>
            </a:r>
            <a:r>
              <a:rPr lang="ro-RO" dirty="0" smtClean="0"/>
              <a:t>papier mâché</a:t>
            </a:r>
            <a:r>
              <a:rPr lang="en-US" dirty="0" smtClean="0"/>
              <a:t>”, </a:t>
            </a:r>
            <a:r>
              <a:rPr lang="en-US" dirty="0" err="1" smtClean="0"/>
              <a:t>apoi</a:t>
            </a:r>
            <a:r>
              <a:rPr lang="en-US" dirty="0" smtClean="0"/>
              <a:t> am ales s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colorez</a:t>
            </a:r>
            <a:r>
              <a:rPr lang="en-US" dirty="0" smtClean="0"/>
              <a:t> cu </a:t>
            </a:r>
            <a:r>
              <a:rPr lang="en-US" dirty="0" err="1" smtClean="0"/>
              <a:t>ro</a:t>
            </a:r>
            <a:r>
              <a:rPr lang="ro-RO" dirty="0" smtClean="0"/>
              <a:t>ş</a:t>
            </a:r>
            <a:r>
              <a:rPr lang="en-US" dirty="0" smtClean="0"/>
              <a:t>u </a:t>
            </a:r>
            <a:r>
              <a:rPr lang="en-US" dirty="0" err="1" smtClean="0"/>
              <a:t>pentru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smtClean="0"/>
              <a:t>-mi place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cred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culoare</a:t>
            </a:r>
            <a:r>
              <a:rPr lang="en-US" dirty="0" smtClean="0"/>
              <a:t> </a:t>
            </a:r>
            <a:r>
              <a:rPr lang="en-US" dirty="0" err="1" smtClean="0"/>
              <a:t>vesel</a:t>
            </a:r>
            <a:r>
              <a:rPr lang="ro-RO" dirty="0" smtClean="0"/>
              <a:t>ă</a:t>
            </a:r>
            <a:r>
              <a:rPr lang="en-US" dirty="0" smtClean="0"/>
              <a:t>. Am </a:t>
            </a:r>
            <a:r>
              <a:rPr lang="en-US" dirty="0" err="1" smtClean="0"/>
              <a:t>preg</a:t>
            </a:r>
            <a:r>
              <a:rPr lang="ro-RO" dirty="0" smtClean="0"/>
              <a:t>ă</a:t>
            </a:r>
            <a:r>
              <a:rPr lang="en-US" dirty="0" smtClean="0"/>
              <a:t>tit </a:t>
            </a:r>
            <a:r>
              <a:rPr lang="en-US" dirty="0" err="1" smtClean="0"/>
              <a:t>rola</a:t>
            </a:r>
            <a:r>
              <a:rPr lang="en-US" dirty="0" smtClean="0"/>
              <a:t> de </a:t>
            </a:r>
            <a:r>
              <a:rPr lang="en-US" dirty="0" err="1" smtClean="0"/>
              <a:t>chitan</a:t>
            </a:r>
            <a:r>
              <a:rPr lang="ro-RO" dirty="0" smtClean="0"/>
              <a:t>ţ</a:t>
            </a:r>
            <a:r>
              <a:rPr lang="en-US" dirty="0" smtClean="0"/>
              <a:t>e </a:t>
            </a:r>
            <a:r>
              <a:rPr lang="en-US" dirty="0" err="1" smtClean="0"/>
              <a:t>pe</a:t>
            </a:r>
            <a:r>
              <a:rPr lang="en-US" dirty="0" smtClean="0"/>
              <a:t> care am </a:t>
            </a:r>
            <a:r>
              <a:rPr lang="en-US" dirty="0" err="1" smtClean="0"/>
              <a:t>scris</a:t>
            </a:r>
            <a:r>
              <a:rPr lang="en-US" dirty="0" smtClean="0"/>
              <a:t> </a:t>
            </a:r>
            <a:r>
              <a:rPr lang="en-US" dirty="0" err="1" smtClean="0"/>
              <a:t>citate</a:t>
            </a:r>
            <a:r>
              <a:rPr lang="en-US" dirty="0" smtClean="0"/>
              <a:t>, </a:t>
            </a:r>
            <a:r>
              <a:rPr lang="en-US" dirty="0" err="1" smtClean="0"/>
              <a:t>glume</a:t>
            </a:r>
            <a:r>
              <a:rPr lang="en-US" dirty="0" smtClean="0"/>
              <a:t>. Am </a:t>
            </a:r>
            <a:r>
              <a:rPr lang="en-US" dirty="0" err="1" smtClean="0"/>
              <a:t>colaborat</a:t>
            </a:r>
            <a:r>
              <a:rPr lang="en-US" dirty="0" smtClean="0"/>
              <a:t>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la </a:t>
            </a:r>
            <a:r>
              <a:rPr lang="en-US" dirty="0" err="1" smtClean="0"/>
              <a:t>tastatur</a:t>
            </a:r>
            <a:r>
              <a:rPr lang="ro-RO" dirty="0" smtClean="0"/>
              <a:t>ă</a:t>
            </a:r>
            <a:r>
              <a:rPr lang="en-US" dirty="0" smtClean="0"/>
              <a:t>, am </a:t>
            </a:r>
            <a:r>
              <a:rPr lang="en-US" dirty="0" err="1" smtClean="0"/>
              <a:t>participat</a:t>
            </a:r>
            <a:r>
              <a:rPr lang="en-US" dirty="0" smtClean="0"/>
              <a:t> la </a:t>
            </a:r>
            <a:r>
              <a:rPr lang="en-US" dirty="0" err="1" smtClean="0"/>
              <a:t>jocuri</a:t>
            </a:r>
            <a:r>
              <a:rPr lang="en-US" dirty="0" smtClean="0"/>
              <a:t> de </a:t>
            </a:r>
            <a:r>
              <a:rPr lang="en-US" dirty="0" err="1" smtClean="0"/>
              <a:t>rol</a:t>
            </a:r>
            <a:r>
              <a:rPr lang="en-US" dirty="0" smtClean="0"/>
              <a:t>.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bine</a:t>
            </a:r>
            <a:r>
              <a:rPr lang="ro-RO" dirty="0" smtClean="0"/>
              <a:t>î</a:t>
            </a:r>
            <a:r>
              <a:rPr lang="en-US" dirty="0" smtClean="0"/>
              <a:t>n</a:t>
            </a:r>
            <a:r>
              <a:rPr lang="ro-RO" dirty="0" smtClean="0"/>
              <a:t>ţ</a:t>
            </a:r>
            <a:r>
              <a:rPr lang="en-US" dirty="0" err="1" smtClean="0"/>
              <a:t>eles</a:t>
            </a:r>
            <a:r>
              <a:rPr lang="en-US" dirty="0" smtClean="0"/>
              <a:t>, mi-am </a:t>
            </a:r>
            <a:r>
              <a:rPr lang="en-US" dirty="0" err="1" smtClean="0"/>
              <a:t>preg</a:t>
            </a:r>
            <a:r>
              <a:rPr lang="ro-RO" dirty="0" smtClean="0"/>
              <a:t>ă</a:t>
            </a:r>
            <a:r>
              <a:rPr lang="en-US" dirty="0" smtClean="0"/>
              <a:t>tit </a:t>
            </a:r>
            <a:r>
              <a:rPr lang="en-US" dirty="0" err="1" smtClean="0"/>
              <a:t>prezentarea</a:t>
            </a:r>
            <a:r>
              <a:rPr lang="en-US" dirty="0" smtClean="0"/>
              <a:t>. </a:t>
            </a:r>
            <a:r>
              <a:rPr lang="en-US" dirty="0" err="1" smtClean="0"/>
              <a:t>Acesta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aceasta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opera </a:t>
            </a:r>
            <a:r>
              <a:rPr lang="en-US" dirty="0" err="1" smtClean="0"/>
              <a:t>echipei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r>
              <a:rPr lang="en-US" dirty="0" smtClean="0"/>
              <a:t>! </a:t>
            </a:r>
            <a:r>
              <a:rPr lang="en-US" dirty="0" err="1" smtClean="0"/>
              <a:t>Sper</a:t>
            </a:r>
            <a:r>
              <a:rPr lang="ro-RO" dirty="0" smtClean="0"/>
              <a:t>ă</a:t>
            </a:r>
            <a:r>
              <a:rPr lang="en-US" dirty="0" smtClean="0"/>
              <a:t>m c</a:t>
            </a:r>
            <a:r>
              <a:rPr lang="ro-RO" dirty="0" smtClean="0"/>
              <a:t>ă</a:t>
            </a:r>
            <a:r>
              <a:rPr lang="en-US" dirty="0" smtClean="0"/>
              <a:t> v-a pl</a:t>
            </a:r>
            <a:r>
              <a:rPr lang="ro-RO" dirty="0" smtClean="0"/>
              <a:t>ă</a:t>
            </a:r>
            <a:r>
              <a:rPr lang="en-US" dirty="0" smtClean="0"/>
              <a:t>cut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-a </a:t>
            </a:r>
            <a:r>
              <a:rPr lang="en-US" dirty="0" err="1" smtClean="0"/>
              <a:t>atins</a:t>
            </a:r>
            <a:r>
              <a:rPr lang="en-US" dirty="0" smtClean="0"/>
              <a:t> </a:t>
            </a:r>
            <a:r>
              <a:rPr lang="en-US" dirty="0" err="1" smtClean="0"/>
              <a:t>scopul</a:t>
            </a:r>
            <a:r>
              <a:rPr lang="en-US" dirty="0" smtClean="0"/>
              <a:t>: v-a </a:t>
            </a:r>
            <a:r>
              <a:rPr lang="ro-RO" dirty="0" smtClean="0"/>
              <a:t>î</a:t>
            </a:r>
            <a:r>
              <a:rPr lang="en-US" dirty="0" err="1" smtClean="0"/>
              <a:t>nveselit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86" y="2415730"/>
            <a:ext cx="2305910" cy="2870658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Matei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Zidaru</a:t>
            </a:r>
            <a:r>
              <a:rPr lang="en-US" dirty="0" smtClean="0">
                <a:solidFill>
                  <a:schemeClr val="bg1"/>
                </a:solidFill>
              </a:rPr>
              <a:t> – cine </a:t>
            </a:r>
            <a:r>
              <a:rPr lang="en-US" dirty="0" err="1" smtClean="0">
                <a:solidFill>
                  <a:schemeClr val="bg1"/>
                </a:solidFill>
              </a:rPr>
              <a:t>sunt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500430" y="1571612"/>
            <a:ext cx="5429288" cy="40719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428868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Matei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RO" b="1" dirty="0" smtClean="0">
                <a:solidFill>
                  <a:srgbClr val="00B050"/>
                </a:solidFill>
              </a:rPr>
              <a:t>ş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 am 10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en-US" dirty="0" smtClean="0"/>
              <a:t>De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o-RO" dirty="0" err="1" smtClean="0"/>
              <a:t>î</a:t>
            </a:r>
            <a:r>
              <a:rPr lang="en-US" dirty="0" smtClean="0"/>
              <a:t>mi </a:t>
            </a:r>
            <a:r>
              <a:rPr lang="en-US" dirty="0" err="1" smtClean="0"/>
              <a:t>plac</a:t>
            </a:r>
            <a:r>
              <a:rPr lang="en-US" dirty="0" smtClean="0"/>
              <a:t> </a:t>
            </a:r>
            <a:r>
              <a:rPr lang="en-US" dirty="0" err="1" smtClean="0"/>
              <a:t>concursurile</a:t>
            </a:r>
            <a:r>
              <a:rPr lang="en-US" dirty="0" smtClean="0"/>
              <a:t>, </a:t>
            </a:r>
            <a:r>
              <a:rPr lang="en-US" dirty="0" err="1" smtClean="0"/>
              <a:t>este</a:t>
            </a:r>
            <a:r>
              <a:rPr lang="en-US" dirty="0" smtClean="0"/>
              <a:t> prima oar</a:t>
            </a:r>
            <a:r>
              <a:rPr lang="ro-RO" dirty="0" smtClean="0"/>
              <a:t>ă</a:t>
            </a:r>
            <a:r>
              <a:rPr lang="en-US" dirty="0" smtClean="0"/>
              <a:t> c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particip</a:t>
            </a:r>
            <a:r>
              <a:rPr lang="en-US" dirty="0" smtClean="0"/>
              <a:t> la </a:t>
            </a:r>
            <a:r>
              <a:rPr lang="en-US" dirty="0" err="1" smtClean="0"/>
              <a:t>aceast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Olipiad</a:t>
            </a:r>
            <a:r>
              <a:rPr lang="ro-RO" dirty="0" smtClean="0"/>
              <a:t>ă</a:t>
            </a:r>
            <a:r>
              <a:rPr lang="en-US" dirty="0" smtClean="0"/>
              <a:t>.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parcursul</a:t>
            </a:r>
            <a:r>
              <a:rPr lang="en-US" dirty="0" smtClean="0"/>
              <a:t> </a:t>
            </a:r>
            <a:r>
              <a:rPr lang="en-US" dirty="0" err="1" smtClean="0"/>
              <a:t>proiectului</a:t>
            </a:r>
            <a:r>
              <a:rPr lang="en-US" dirty="0" smtClean="0"/>
              <a:t> am </a:t>
            </a:r>
            <a:r>
              <a:rPr lang="ro-RO" dirty="0" smtClean="0"/>
              <a:t>î</a:t>
            </a:r>
            <a:r>
              <a:rPr lang="en-US" dirty="0" err="1" smtClean="0"/>
              <a:t>nv</a:t>
            </a:r>
            <a:r>
              <a:rPr lang="ro-RO" dirty="0" smtClean="0"/>
              <a:t>ăţ</a:t>
            </a:r>
            <a:r>
              <a:rPr lang="en-US" dirty="0" smtClean="0"/>
              <a:t>at </a:t>
            </a:r>
            <a:r>
              <a:rPr lang="en-US" dirty="0" err="1" smtClean="0"/>
              <a:t>multe</a:t>
            </a:r>
            <a:r>
              <a:rPr lang="en-US" dirty="0" smtClean="0"/>
              <a:t> </a:t>
            </a:r>
            <a:r>
              <a:rPr lang="en-US" dirty="0" err="1" smtClean="0"/>
              <a:t>lucruri</a:t>
            </a:r>
            <a:r>
              <a:rPr lang="en-US" dirty="0" smtClean="0"/>
              <a:t>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ro-RO" dirty="0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bine</a:t>
            </a:r>
            <a:r>
              <a:rPr lang="ro-RO" dirty="0" smtClean="0"/>
              <a:t>î</a:t>
            </a:r>
            <a:r>
              <a:rPr lang="en-US" dirty="0" smtClean="0"/>
              <a:t>n</a:t>
            </a:r>
            <a:r>
              <a:rPr lang="ro-RO" dirty="0" smtClean="0"/>
              <a:t>ţ</a:t>
            </a:r>
            <a:r>
              <a:rPr lang="en-US" dirty="0" err="1" smtClean="0"/>
              <a:t>eles</a:t>
            </a:r>
            <a:r>
              <a:rPr lang="en-US" dirty="0" smtClean="0"/>
              <a:t>, ne-am </a:t>
            </a:r>
            <a:r>
              <a:rPr lang="en-US" dirty="0" err="1" smtClean="0"/>
              <a:t>distrat</a:t>
            </a:r>
            <a:r>
              <a:rPr lang="en-US" dirty="0" smtClean="0"/>
              <a:t>. </a:t>
            </a:r>
            <a:r>
              <a:rPr lang="en-US" dirty="0" err="1" smtClean="0"/>
              <a:t>Credeam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banii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ceva</a:t>
            </a:r>
            <a:r>
              <a:rPr lang="en-US" dirty="0" smtClean="0"/>
              <a:t> </a:t>
            </a:r>
            <a:r>
              <a:rPr lang="en-US" dirty="0" err="1" smtClean="0"/>
              <a:t>simplu</a:t>
            </a:r>
            <a:r>
              <a:rPr lang="en-US" dirty="0" smtClean="0"/>
              <a:t>, </a:t>
            </a:r>
            <a:r>
              <a:rPr lang="en-US" dirty="0" err="1" smtClean="0"/>
              <a:t>dar</a:t>
            </a:r>
            <a:r>
              <a:rPr lang="en-US" dirty="0" smtClean="0"/>
              <a:t> am </a:t>
            </a:r>
            <a:r>
              <a:rPr lang="ro-RO" dirty="0" smtClean="0"/>
              <a:t>î</a:t>
            </a:r>
            <a:r>
              <a:rPr lang="en-US" dirty="0" smtClean="0"/>
              <a:t>n</a:t>
            </a:r>
            <a:r>
              <a:rPr lang="ro-RO" dirty="0" smtClean="0"/>
              <a:t>ţ</a:t>
            </a:r>
            <a:r>
              <a:rPr lang="en-US" dirty="0" err="1" smtClean="0"/>
              <a:t>eles</a:t>
            </a:r>
            <a:r>
              <a:rPr lang="en-US" dirty="0" smtClean="0"/>
              <a:t> 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n-US" dirty="0" smtClean="0"/>
              <a:t> parte </a:t>
            </a:r>
            <a:r>
              <a:rPr lang="en-US" dirty="0" err="1" smtClean="0"/>
              <a:t>dintr</a:t>
            </a:r>
            <a:r>
              <a:rPr lang="en-US" dirty="0" smtClean="0"/>
              <a:t>-un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foarte</a:t>
            </a:r>
            <a:r>
              <a:rPr lang="en-US" dirty="0" smtClean="0"/>
              <a:t> complex.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514351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Pasiunile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: </a:t>
            </a:r>
            <a:r>
              <a:rPr lang="en-US" dirty="0" err="1" smtClean="0"/>
              <a:t>inotul</a:t>
            </a:r>
            <a:r>
              <a:rPr lang="en-US" dirty="0" smtClean="0"/>
              <a:t>, </a:t>
            </a:r>
            <a:r>
              <a:rPr lang="en-US" dirty="0" err="1" smtClean="0"/>
              <a:t>atletismul</a:t>
            </a:r>
            <a:r>
              <a:rPr lang="en-US" dirty="0" smtClean="0"/>
              <a:t>, </a:t>
            </a:r>
            <a:r>
              <a:rPr lang="en-US" dirty="0" err="1" smtClean="0"/>
              <a:t>cititul</a:t>
            </a:r>
            <a:r>
              <a:rPr lang="en-US" dirty="0" smtClean="0"/>
              <a:t>, </a:t>
            </a:r>
            <a:r>
              <a:rPr lang="en-US" dirty="0" err="1" smtClean="0"/>
              <a:t>matematica</a:t>
            </a:r>
            <a:r>
              <a:rPr lang="en-US" dirty="0" smtClean="0"/>
              <a:t>, </a:t>
            </a:r>
            <a:r>
              <a:rPr lang="en-US" dirty="0" err="1" smtClean="0"/>
              <a:t>engleza</a:t>
            </a:r>
            <a:r>
              <a:rPr lang="en-US" dirty="0" smtClean="0"/>
              <a:t>, </a:t>
            </a:r>
            <a:r>
              <a:rPr lang="en-US" dirty="0" err="1" smtClean="0"/>
              <a:t>istoria</a:t>
            </a:r>
            <a:r>
              <a:rPr lang="en-US" dirty="0" smtClean="0"/>
              <a:t>, </a:t>
            </a:r>
            <a:r>
              <a:rPr lang="en-US" dirty="0" err="1" smtClean="0"/>
              <a:t>geografia</a:t>
            </a:r>
            <a:r>
              <a:rPr lang="en-US" dirty="0" smtClean="0"/>
              <a:t>, </a:t>
            </a:r>
            <a:r>
              <a:rPr lang="en-US" dirty="0" err="1" smtClean="0"/>
              <a:t>fotbalul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48" y="2000240"/>
            <a:ext cx="2305910" cy="2886075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Matei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Zidaru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err="1" smtClean="0">
                <a:solidFill>
                  <a:schemeClr val="bg1"/>
                </a:solidFill>
              </a:rPr>
              <a:t>aceasta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este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contribu</a:t>
            </a:r>
            <a:r>
              <a:rPr lang="ro-RO" dirty="0" smtClean="0">
                <a:solidFill>
                  <a:schemeClr val="bg1"/>
                </a:solidFill>
              </a:rPr>
              <a:t>ţ</a:t>
            </a:r>
            <a:r>
              <a:rPr lang="en-US" dirty="0" err="1" smtClean="0">
                <a:solidFill>
                  <a:schemeClr val="bg1"/>
                </a:solidFill>
              </a:rPr>
              <a:t>ia</a:t>
            </a:r>
            <a:r>
              <a:rPr lang="en-US" dirty="0" smtClean="0">
                <a:solidFill>
                  <a:schemeClr val="bg1"/>
                </a:solidFill>
              </a:rPr>
              <a:t> mea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500430" y="1571612"/>
            <a:ext cx="5429288" cy="407196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2428868"/>
            <a:ext cx="50006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	</a:t>
            </a:r>
            <a:r>
              <a:rPr lang="en-US" b="1" dirty="0" err="1" smtClean="0">
                <a:solidFill>
                  <a:srgbClr val="00B050"/>
                </a:solidFill>
              </a:rPr>
              <a:t>Eu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sunt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Matei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ro-RO" b="1" dirty="0" smtClean="0">
                <a:solidFill>
                  <a:srgbClr val="00B050"/>
                </a:solidFill>
              </a:rPr>
              <a:t>ş</a:t>
            </a:r>
            <a:r>
              <a:rPr lang="en-US" b="1" dirty="0" err="1" smtClean="0">
                <a:solidFill>
                  <a:srgbClr val="00B050"/>
                </a:solidFill>
              </a:rPr>
              <a:t>i</a:t>
            </a:r>
            <a:r>
              <a:rPr lang="en-US" b="1" dirty="0" smtClean="0">
                <a:solidFill>
                  <a:srgbClr val="00B050"/>
                </a:solidFill>
              </a:rPr>
              <a:t> am 10 </a:t>
            </a:r>
            <a:r>
              <a:rPr lang="en-US" b="1" dirty="0" err="1" smtClean="0">
                <a:solidFill>
                  <a:srgbClr val="00B050"/>
                </a:solidFill>
              </a:rPr>
              <a:t>ani</a:t>
            </a:r>
            <a:r>
              <a:rPr lang="en-US" b="1" dirty="0" smtClean="0">
                <a:solidFill>
                  <a:srgbClr val="00B050"/>
                </a:solidFill>
              </a:rPr>
              <a:t>!</a:t>
            </a:r>
          </a:p>
          <a:p>
            <a:r>
              <a:rPr lang="en-US" dirty="0" err="1" smtClean="0"/>
              <a:t>Bancomatul</a:t>
            </a:r>
            <a:r>
              <a:rPr lang="en-US" dirty="0" smtClean="0"/>
              <a:t> </a:t>
            </a:r>
            <a:r>
              <a:rPr lang="en-US" dirty="0" err="1" smtClean="0"/>
              <a:t>vesel</a:t>
            </a:r>
            <a:r>
              <a:rPr lang="en-US" dirty="0" smtClean="0"/>
              <a:t>, </a:t>
            </a:r>
            <a:r>
              <a:rPr lang="en-US" dirty="0" err="1" smtClean="0"/>
              <a:t>macheta</a:t>
            </a:r>
            <a:r>
              <a:rPr lang="en-US" dirty="0" smtClean="0"/>
              <a:t>, a </a:t>
            </a:r>
            <a:r>
              <a:rPr lang="ro-RO" dirty="0" smtClean="0"/>
              <a:t>î</a:t>
            </a:r>
            <a:r>
              <a:rPr lang="en-US" dirty="0" err="1" smtClean="0"/>
              <a:t>nceput</a:t>
            </a:r>
            <a:r>
              <a:rPr lang="en-US" dirty="0" smtClean="0"/>
              <a:t> cu un </a:t>
            </a:r>
            <a:r>
              <a:rPr lang="en-US" dirty="0" err="1" smtClean="0"/>
              <a:t>desen</a:t>
            </a:r>
            <a:r>
              <a:rPr lang="en-US" dirty="0" smtClean="0"/>
              <a:t> </a:t>
            </a:r>
            <a:r>
              <a:rPr lang="en-US" dirty="0" err="1" smtClean="0"/>
              <a:t>simplu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care l-am </a:t>
            </a:r>
            <a:r>
              <a:rPr lang="en-US" dirty="0" err="1" smtClean="0"/>
              <a:t>dezvoltat</a:t>
            </a:r>
            <a:r>
              <a:rPr lang="en-US" dirty="0" smtClean="0"/>
              <a:t> </a:t>
            </a:r>
            <a:r>
              <a:rPr lang="ro-RO" dirty="0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timp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-l f</a:t>
            </a:r>
            <a:r>
              <a:rPr lang="ro-RO" dirty="0" smtClean="0"/>
              <a:t>ă</a:t>
            </a:r>
            <a:r>
              <a:rPr lang="en-US" dirty="0" err="1" smtClean="0"/>
              <a:t>ceam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err="1" smtClean="0"/>
              <a:t>mpreun</a:t>
            </a:r>
            <a:r>
              <a:rPr lang="ro-RO" dirty="0" smtClean="0"/>
              <a:t>ă</a:t>
            </a:r>
            <a:r>
              <a:rPr lang="en-US" dirty="0" smtClean="0"/>
              <a:t> cu </a:t>
            </a:r>
            <a:r>
              <a:rPr lang="en-US" dirty="0" err="1" smtClean="0"/>
              <a:t>ceilal</a:t>
            </a:r>
            <a:r>
              <a:rPr lang="ro-RO" dirty="0" smtClean="0"/>
              <a:t>ţ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colegi</a:t>
            </a:r>
            <a:r>
              <a:rPr lang="en-US" dirty="0" smtClean="0"/>
              <a:t> </a:t>
            </a:r>
            <a:r>
              <a:rPr lang="ro-RO" dirty="0" err="1" smtClean="0"/>
              <a:t>ş</a:t>
            </a:r>
            <a:r>
              <a:rPr lang="en-US" dirty="0" err="1" smtClean="0"/>
              <a:t>i</a:t>
            </a:r>
            <a:r>
              <a:rPr lang="en-US" dirty="0" smtClean="0"/>
              <a:t> cu </a:t>
            </a:r>
            <a:r>
              <a:rPr lang="en-US" dirty="0" err="1" smtClean="0"/>
              <a:t>doamna</a:t>
            </a:r>
            <a:r>
              <a:rPr lang="en-US" dirty="0" smtClean="0"/>
              <a:t> </a:t>
            </a:r>
            <a:r>
              <a:rPr lang="en-US" dirty="0" err="1" smtClean="0"/>
              <a:t>profesoar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Palc</a:t>
            </a:r>
            <a:r>
              <a:rPr lang="ro-RO" dirty="0" smtClean="0"/>
              <a:t>ă</a:t>
            </a:r>
            <a:r>
              <a:rPr lang="en-US" dirty="0" smtClean="0"/>
              <a:t>u. Am ales </a:t>
            </a:r>
            <a:r>
              <a:rPr lang="en-US" dirty="0" err="1" smtClean="0"/>
              <a:t>culorile</a:t>
            </a:r>
            <a:r>
              <a:rPr lang="en-US" dirty="0" smtClean="0"/>
              <a:t> care ne </a:t>
            </a:r>
            <a:r>
              <a:rPr lang="en-US" dirty="0" err="1" smtClean="0"/>
              <a:t>plac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materiale</a:t>
            </a:r>
            <a:r>
              <a:rPr lang="en-US" dirty="0" smtClean="0"/>
              <a:t> am g</a:t>
            </a:r>
            <a:r>
              <a:rPr lang="ro-RO" dirty="0" smtClean="0"/>
              <a:t>ă</a:t>
            </a:r>
            <a:r>
              <a:rPr lang="en-US" dirty="0" smtClean="0"/>
              <a:t>sit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acas</a:t>
            </a:r>
            <a:r>
              <a:rPr lang="ro-RO" dirty="0" smtClean="0"/>
              <a:t>ă</a:t>
            </a:r>
            <a:r>
              <a:rPr lang="en-US" dirty="0" smtClean="0"/>
              <a:t>. La final </a:t>
            </a:r>
            <a:r>
              <a:rPr lang="en-US" dirty="0" err="1" smtClean="0"/>
              <a:t>bancomatul</a:t>
            </a:r>
            <a:r>
              <a:rPr lang="en-US" dirty="0" smtClean="0"/>
              <a:t> </a:t>
            </a:r>
            <a:r>
              <a:rPr lang="en-US" dirty="0" err="1" smtClean="0"/>
              <a:t>chiar</a:t>
            </a:r>
            <a:r>
              <a:rPr lang="en-US" dirty="0" smtClean="0"/>
              <a:t> a </a:t>
            </a:r>
            <a:r>
              <a:rPr lang="en-US" dirty="0" err="1" smtClean="0"/>
              <a:t>prins</a:t>
            </a:r>
            <a:r>
              <a:rPr lang="en-US" dirty="0" smtClean="0"/>
              <a:t> </a:t>
            </a:r>
            <a:r>
              <a:rPr lang="en-US" dirty="0" err="1" smtClean="0"/>
              <a:t>glas</a:t>
            </a:r>
            <a:r>
              <a:rPr lang="en-US" dirty="0" smtClean="0"/>
              <a:t>,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fiind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r</a:t>
            </a:r>
            <a:r>
              <a:rPr lang="ro-RO" dirty="0" smtClean="0"/>
              <a:t>â</a:t>
            </a:r>
            <a:r>
              <a:rPr lang="en-US" dirty="0" err="1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vocea</a:t>
            </a:r>
            <a:r>
              <a:rPr lang="en-US" dirty="0" smtClean="0"/>
              <a:t> </a:t>
            </a:r>
            <a:r>
              <a:rPr lang="en-US" dirty="0" err="1" smtClean="0"/>
              <a:t>lui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clien</a:t>
            </a:r>
            <a:r>
              <a:rPr lang="ro-RO" dirty="0" smtClean="0"/>
              <a:t>ţ</a:t>
            </a:r>
            <a:r>
              <a:rPr lang="en-US" dirty="0" smtClean="0"/>
              <a:t>ii.</a:t>
            </a:r>
          </a:p>
          <a:p>
            <a:r>
              <a:rPr lang="en-US" dirty="0" err="1" smtClean="0"/>
              <a:t>Chiar</a:t>
            </a:r>
            <a:r>
              <a:rPr lang="en-US" dirty="0" smtClean="0"/>
              <a:t> </a:t>
            </a:r>
            <a:r>
              <a:rPr lang="en-US" dirty="0" err="1" smtClean="0"/>
              <a:t>dac</a:t>
            </a:r>
            <a:r>
              <a:rPr lang="ro-RO" dirty="0" smtClean="0"/>
              <a:t>ă</a:t>
            </a:r>
            <a:r>
              <a:rPr lang="en-US" dirty="0" smtClean="0"/>
              <a:t> a </a:t>
            </a:r>
            <a:r>
              <a:rPr lang="en-US" dirty="0" err="1" smtClean="0"/>
              <a:t>ie</a:t>
            </a:r>
            <a:r>
              <a:rPr lang="ro-RO" dirty="0" smtClean="0"/>
              <a:t>ş</a:t>
            </a:r>
            <a:r>
              <a:rPr lang="en-US" dirty="0" smtClean="0"/>
              <a:t>it </a:t>
            </a:r>
            <a:r>
              <a:rPr lang="en-US" dirty="0" err="1" smtClean="0"/>
              <a:t>ceva</a:t>
            </a:r>
            <a:r>
              <a:rPr lang="en-US" dirty="0" smtClean="0"/>
              <a:t> </a:t>
            </a:r>
            <a:r>
              <a:rPr lang="en-US" dirty="0" err="1" smtClean="0"/>
              <a:t>distractiv</a:t>
            </a:r>
            <a:r>
              <a:rPr lang="en-US" dirty="0" smtClean="0"/>
              <a:t>, </a:t>
            </a:r>
            <a:r>
              <a:rPr lang="en-US" dirty="0" err="1" smtClean="0"/>
              <a:t>noi</a:t>
            </a:r>
            <a:r>
              <a:rPr lang="en-US" dirty="0" smtClean="0"/>
              <a:t> ne-am </a:t>
            </a:r>
            <a:r>
              <a:rPr lang="en-US" dirty="0" err="1" smtClean="0"/>
              <a:t>luat</a:t>
            </a:r>
            <a:r>
              <a:rPr lang="en-US" dirty="0" smtClean="0"/>
              <a:t> </a:t>
            </a:r>
            <a:r>
              <a:rPr lang="en-US" dirty="0" err="1" smtClean="0"/>
              <a:t>treaba</a:t>
            </a:r>
            <a:r>
              <a:rPr lang="en-US" dirty="0" smtClean="0"/>
              <a:t> </a:t>
            </a:r>
            <a:r>
              <a:rPr lang="ro-RO" dirty="0" smtClean="0"/>
              <a:t>î</a:t>
            </a:r>
            <a:r>
              <a:rPr lang="en-US" dirty="0" smtClean="0"/>
              <a:t>n </a:t>
            </a:r>
            <a:r>
              <a:rPr lang="en-US" dirty="0" err="1" smtClean="0"/>
              <a:t>serios</a:t>
            </a:r>
            <a:r>
              <a:rPr lang="en-US" dirty="0" smtClean="0"/>
              <a:t>. </a:t>
            </a:r>
            <a:r>
              <a:rPr lang="en-US" dirty="0" err="1" smtClean="0"/>
              <a:t>Sper</a:t>
            </a:r>
            <a:r>
              <a:rPr lang="ro-RO" dirty="0" smtClean="0"/>
              <a:t>ă</a:t>
            </a:r>
            <a:r>
              <a:rPr lang="en-US" dirty="0" smtClean="0"/>
              <a:t>m s</a:t>
            </a:r>
            <a:r>
              <a:rPr lang="ro-RO" dirty="0" smtClean="0"/>
              <a:t>ă</a:t>
            </a:r>
            <a:r>
              <a:rPr lang="en-US" dirty="0" smtClean="0"/>
              <a:t> v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plac</a:t>
            </a:r>
            <a:r>
              <a:rPr lang="ro-RO" dirty="0" smtClean="0"/>
              <a:t>ă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a </a:t>
            </a:r>
            <a:r>
              <a:rPr lang="en-US" dirty="0" err="1" smtClean="0"/>
              <a:t>ie</a:t>
            </a:r>
            <a:r>
              <a:rPr lang="ro-RO" dirty="0" smtClean="0"/>
              <a:t>ş</a:t>
            </a:r>
            <a:r>
              <a:rPr lang="en-US" dirty="0" smtClean="0"/>
              <a:t>it!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48" y="2543189"/>
            <a:ext cx="2305910" cy="2886075"/>
          </a:xfrm>
          <a:prstGeom prst="rect">
            <a:avLst/>
          </a:prstGeom>
          <a:noFill/>
          <a:ln w="317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Cum a </a:t>
            </a:r>
            <a:r>
              <a:rPr lang="en-US" dirty="0" err="1" smtClean="0">
                <a:solidFill>
                  <a:schemeClr val="bg1"/>
                </a:solidFill>
              </a:rPr>
              <a:t>inceput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totul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2270032"/>
            <a:ext cx="3786214" cy="28734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“I have a dream..”</a:t>
            </a:r>
            <a:r>
              <a:rPr lang="ro-RO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4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285992"/>
            <a:ext cx="4311372" cy="350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374</Words>
  <Application>Microsoft Office PowerPoint</Application>
  <PresentationFormat>On-screen Show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Bancomatul vesel nr. 79</vt:lpstr>
      <vt:lpstr>Să facem cunoştinţă cu Bancherii Trăzniţi…</vt:lpstr>
      <vt:lpstr>Bogdan Bertianu – acesta sunt eu</vt:lpstr>
      <vt:lpstr>Bogdan Bertianu – iată cum am contribuit eu</vt:lpstr>
      <vt:lpstr>Matei Stănuca – câteva cuvinte despre mine</vt:lpstr>
      <vt:lpstr>Matei Stănuca – iată ce am lucrat eu</vt:lpstr>
      <vt:lpstr>Matei Zidaru – cine sunt eu</vt:lpstr>
      <vt:lpstr>Matei Zidaru – aceasta este contribuţia mea</vt:lpstr>
      <vt:lpstr>Cum a inceput totul</vt:lpstr>
      <vt:lpstr>Schiţa o avem, dar cum construim obiectul?</vt:lpstr>
      <vt:lpstr>Tehnicile noi se învaţă greu...</vt:lpstr>
      <vt:lpstr>Culoarea transformă radical situaţia</vt:lpstr>
      <vt:lpstr>Obiectul începe să capete o formă</vt:lpstr>
      <vt:lpstr>Lucrăm împreună</vt:lpstr>
      <vt:lpstr>Obiectul începe să capete o formă</vt:lpstr>
      <vt:lpstr>Partea care le place cel mai puţin trăzniţilor </vt:lpstr>
      <vt:lpstr>...şi cea care le place cel mai mult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 activities</dc:title>
  <dc:creator>Oana Andreea Serban</dc:creator>
  <cp:lastModifiedBy>Vlad</cp:lastModifiedBy>
  <cp:revision>43</cp:revision>
  <dcterms:created xsi:type="dcterms:W3CDTF">2013-08-22T11:16:29Z</dcterms:created>
  <dcterms:modified xsi:type="dcterms:W3CDTF">2015-04-25T20:12:15Z</dcterms:modified>
</cp:coreProperties>
</file>